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90" r:id="rId6"/>
    <p:sldId id="303" r:id="rId7"/>
    <p:sldId id="302" r:id="rId8"/>
    <p:sldId id="265" r:id="rId9"/>
    <p:sldId id="266" r:id="rId10"/>
    <p:sldId id="293" r:id="rId11"/>
    <p:sldId id="267" r:id="rId12"/>
    <p:sldId id="268" r:id="rId13"/>
    <p:sldId id="294" r:id="rId14"/>
    <p:sldId id="295" r:id="rId15"/>
    <p:sldId id="296" r:id="rId16"/>
    <p:sldId id="272" r:id="rId17"/>
    <p:sldId id="306" r:id="rId18"/>
    <p:sldId id="308" r:id="rId19"/>
    <p:sldId id="287" r:id="rId20"/>
    <p:sldId id="288" r:id="rId21"/>
    <p:sldId id="297" r:id="rId22"/>
    <p:sldId id="299" r:id="rId23"/>
    <p:sldId id="300" r:id="rId24"/>
    <p:sldId id="298" r:id="rId25"/>
    <p:sldId id="280" r:id="rId26"/>
  </p:sldIdLst>
  <p:sldSz cx="18288000" cy="10287000"/>
  <p:notesSz cx="6858000" cy="9144000"/>
  <p:embeddedFontLst>
    <p:embeddedFont>
      <p:font typeface="Kawkab Mono" panose="020B0604020202020204" charset="0"/>
      <p:regular r:id="rId28"/>
    </p:embeddedFont>
    <p:embeddedFont>
      <p:font typeface="Kawkab Mono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D7"/>
    <a:srgbClr val="EDEDED"/>
    <a:srgbClr val="F7F6F8"/>
    <a:srgbClr val="DDE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96DAB2-514F-4B09-82E8-1573F4E8CDF9}" v="166" dt="2024-04-05T09:18:54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74455" autoAdjust="0"/>
  </p:normalViewPr>
  <p:slideViewPr>
    <p:cSldViewPr>
      <p:cViewPr varScale="1">
        <p:scale>
          <a:sx n="55" d="100"/>
          <a:sy n="55" d="100"/>
        </p:scale>
        <p:origin x="100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urtney Lenz" userId="b7b0470e1c700018" providerId="LiveId" clId="{BD96DAB2-514F-4B09-82E8-1573F4E8CDF9}"/>
    <pc:docChg chg="undo redo custSel addSld delSld modSld sldOrd modMainMaster modNotesMaster">
      <pc:chgData name="Courtney Lenz" userId="b7b0470e1c700018" providerId="LiveId" clId="{BD96DAB2-514F-4B09-82E8-1573F4E8CDF9}" dt="2024-04-05T20:58:55.276" v="27867" actId="20577"/>
      <pc:docMkLst>
        <pc:docMk/>
      </pc:docMkLst>
      <pc:sldChg chg="modSp mod modNotesTx">
        <pc:chgData name="Courtney Lenz" userId="b7b0470e1c700018" providerId="LiveId" clId="{BD96DAB2-514F-4B09-82E8-1573F4E8CDF9}" dt="2024-04-05T16:44:43.240" v="27470" actId="20577"/>
        <pc:sldMkLst>
          <pc:docMk/>
          <pc:sldMk cId="0" sldId="256"/>
        </pc:sldMkLst>
        <pc:spChg chg="mod">
          <ac:chgData name="Courtney Lenz" userId="b7b0470e1c700018" providerId="LiveId" clId="{BD96DAB2-514F-4B09-82E8-1573F4E8CDF9}" dt="2024-04-05T00:27:41.107" v="20516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6"/>
            <ac:spMk id="5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7:52:50.521" v="26390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27:41.107" v="20516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27:41.107" v="20516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6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6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6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6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6"/>
            <ac:spMk id="15" creationId="{00000000-0000-0000-0000-000000000000}"/>
          </ac:spMkLst>
        </pc:spChg>
        <pc:grpChg chg="mod">
          <ac:chgData name="Courtney Lenz" userId="b7b0470e1c700018" providerId="LiveId" clId="{BD96DAB2-514F-4B09-82E8-1573F4E8CDF9}" dt="2024-04-05T00:27:41.107" v="20516" actId="1076"/>
          <ac:grpSpMkLst>
            <pc:docMk/>
            <pc:sldMk cId="0" sldId="256"/>
            <ac:grpSpMk id="3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5T00:27:41.107" v="20516" actId="1076"/>
          <ac:grpSpMkLst>
            <pc:docMk/>
            <pc:sldMk cId="0" sldId="256"/>
            <ac:grpSpMk id="9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56"/>
            <ac:grpSpMk id="10" creationId="{00000000-0000-0000-0000-000000000000}"/>
          </ac:grpSpMkLst>
        </pc:grpChg>
      </pc:sldChg>
      <pc:sldChg chg="addSp delSp modSp mod modNotes modNotesTx">
        <pc:chgData name="Courtney Lenz" userId="b7b0470e1c700018" providerId="LiveId" clId="{BD96DAB2-514F-4B09-82E8-1573F4E8CDF9}" dt="2024-04-05T16:30:12.342" v="27462" actId="20577"/>
        <pc:sldMkLst>
          <pc:docMk/>
          <pc:sldMk cId="0" sldId="257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5T16:30:03.073" v="27461" actId="14100"/>
          <ac:spMkLst>
            <pc:docMk/>
            <pc:sldMk cId="0" sldId="257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7"/>
            <ac:spMk id="16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23:16.327" v="1058" actId="14100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5T08:17:52.987" v="26523" actId="14100"/>
          <ac:grpSpMkLst>
            <pc:docMk/>
            <pc:sldMk cId="0" sldId="257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5T08:17:25.064" v="26515" actId="14100"/>
          <ac:grpSpMkLst>
            <pc:docMk/>
            <pc:sldMk cId="0" sldId="257"/>
            <ac:grpSpMk id="8" creationId="{00000000-0000-0000-0000-000000000000}"/>
          </ac:grpSpMkLst>
        </pc:grpChg>
        <pc:grpChg chg="add del mod">
          <ac:chgData name="Courtney Lenz" userId="b7b0470e1c700018" providerId="LiveId" clId="{BD96DAB2-514F-4B09-82E8-1573F4E8CDF9}" dt="2024-04-05T08:17:53.506" v="26524" actId="478"/>
          <ac:grpSpMkLst>
            <pc:docMk/>
            <pc:sldMk cId="0" sldId="257"/>
            <ac:grpSpMk id="11" creationId="{00000000-0000-0000-0000-000000000000}"/>
          </ac:grpSpMkLst>
        </pc:grpChg>
      </pc:sldChg>
      <pc:sldChg chg="modSp mod setBg modNotes modNotesTx">
        <pc:chgData name="Courtney Lenz" userId="b7b0470e1c700018" providerId="LiveId" clId="{BD96DAB2-514F-4B09-82E8-1573F4E8CDF9}" dt="2024-04-05T17:18:55.179" v="27577" actId="20577"/>
        <pc:sldMkLst>
          <pc:docMk/>
          <pc:sldMk cId="0" sldId="258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8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8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8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9:00:19.784" v="27171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8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7:51:40.447" v="26384" actId="14100"/>
          <ac:spMkLst>
            <pc:docMk/>
            <pc:sldMk cId="0" sldId="258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5:37:12.762" v="25245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8"/>
            <ac:spMk id="14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23:00.657" v="1055" actId="14100"/>
          <ac:grpSpMkLst>
            <pc:docMk/>
            <pc:sldMk cId="0" sldId="258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5T07:51:47.632" v="26385" actId="14100"/>
          <ac:grpSpMkLst>
            <pc:docMk/>
            <pc:sldMk cId="0" sldId="258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58"/>
            <ac:grpSpMk id="8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5T07:51:50.273" v="26386" actId="14100"/>
          <ac:grpSpMkLst>
            <pc:docMk/>
            <pc:sldMk cId="0" sldId="258"/>
            <ac:grpSpMk id="11" creationId="{00000000-0000-0000-0000-000000000000}"/>
          </ac:grpSpMkLst>
        </pc:grpChg>
      </pc:sldChg>
      <pc:sldChg chg="addSp delSp modSp mod setBg modNotes modNotesTx">
        <pc:chgData name="Courtney Lenz" userId="b7b0470e1c700018" providerId="LiveId" clId="{BD96DAB2-514F-4B09-82E8-1573F4E8CDF9}" dt="2024-04-05T18:33:48.621" v="27594" actId="20577"/>
        <pc:sldMkLst>
          <pc:docMk/>
          <pc:sldMk cId="0" sldId="259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9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9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4T23:18:13.536" v="19631" actId="207"/>
          <ac:spMkLst>
            <pc:docMk/>
            <pc:sldMk cId="0" sldId="259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5:41:35.561" v="25353" actId="20577"/>
          <ac:spMkLst>
            <pc:docMk/>
            <pc:sldMk cId="0" sldId="259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4T23:18:05.196" v="19630" actId="207"/>
          <ac:spMkLst>
            <pc:docMk/>
            <pc:sldMk cId="0" sldId="259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7:55:23.888" v="3622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7:55:28.248" v="3624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9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59"/>
            <ac:spMk id="13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23:41.076" v="1061" actId="14100"/>
          <ac:grpSpMkLst>
            <pc:docMk/>
            <pc:sldMk cId="0" sldId="259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7:55:20.646" v="3620" actId="14100"/>
          <ac:grpSpMkLst>
            <pc:docMk/>
            <pc:sldMk cId="0" sldId="259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7:55:26.327" v="3623" actId="1076"/>
          <ac:grpSpMkLst>
            <pc:docMk/>
            <pc:sldMk cId="0" sldId="259"/>
            <ac:grpSpMk id="8" creationId="{00000000-0000-0000-0000-000000000000}"/>
          </ac:grpSpMkLst>
        </pc:grpChg>
        <pc:cxnChg chg="add del mod">
          <ac:chgData name="Courtney Lenz" userId="b7b0470e1c700018" providerId="LiveId" clId="{BD96DAB2-514F-4B09-82E8-1573F4E8CDF9}" dt="2024-04-02T07:34:08.826" v="2831" actId="478"/>
          <ac:cxnSpMkLst>
            <pc:docMk/>
            <pc:sldMk cId="0" sldId="259"/>
            <ac:cxnSpMk id="15" creationId="{0DCFD611-E535-2BDE-3FDF-E30C517E68AA}"/>
          </ac:cxnSpMkLst>
        </pc:cxnChg>
      </pc:sldChg>
      <pc:sldChg chg="modSp del mod modNotes">
        <pc:chgData name="Courtney Lenz" userId="b7b0470e1c700018" providerId="LiveId" clId="{BD96DAB2-514F-4B09-82E8-1573F4E8CDF9}" dt="2024-04-02T06:48:36.172" v="1777" actId="2696"/>
        <pc:sldMkLst>
          <pc:docMk/>
          <pc:sldMk cId="0" sldId="260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0"/>
            <ac:spMk id="17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18:48.198" v="1006" actId="14100"/>
          <ac:grpSpMkLst>
            <pc:docMk/>
            <pc:sldMk cId="0" sldId="260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8:43.705" v="1005" actId="14100"/>
          <ac:grpSpMkLst>
            <pc:docMk/>
            <pc:sldMk cId="0" sldId="260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0"/>
            <ac:grpSpMk id="9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0"/>
            <ac:grpSpMk id="1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0"/>
            <ac:grpSpMk id="15" creationId="{00000000-0000-0000-0000-000000000000}"/>
          </ac:grpSpMkLst>
        </pc:grpChg>
      </pc:sldChg>
      <pc:sldChg chg="modSp del mod modNotes">
        <pc:chgData name="Courtney Lenz" userId="b7b0470e1c700018" providerId="LiveId" clId="{BD96DAB2-514F-4B09-82E8-1573F4E8CDF9}" dt="2024-04-02T06:48:46.770" v="1778" actId="2696"/>
        <pc:sldMkLst>
          <pc:docMk/>
          <pc:sldMk cId="0" sldId="261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1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1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0:15.814" v="1015" actId="34135"/>
          <ac:spMkLst>
            <pc:docMk/>
            <pc:sldMk cId="0" sldId="261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0:15.814" v="1015" actId="34135"/>
          <ac:spMkLst>
            <pc:docMk/>
            <pc:sldMk cId="0" sldId="261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1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1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1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0:24.796" v="1017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0:22.383" v="1016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1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1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1"/>
            <ac:spMk id="21" creationId="{42D3DF88-D5DF-F5EF-87BF-576F38DC8354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1"/>
            <ac:spMk id="22" creationId="{B98E000C-165C-1E2F-FAF1-52FC1F530AF5}"/>
          </ac:spMkLst>
        </pc:spChg>
        <pc:grpChg chg="mod">
          <ac:chgData name="Courtney Lenz" userId="b7b0470e1c700018" providerId="LiveId" clId="{BD96DAB2-514F-4B09-82E8-1573F4E8CDF9}" dt="2024-04-02T05:19:12.349" v="1009" actId="14100"/>
          <ac:grpSpMkLst>
            <pc:docMk/>
            <pc:sldMk cId="0" sldId="261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20:15.814" v="1015" actId="34135"/>
          <ac:grpSpMkLst>
            <pc:docMk/>
            <pc:sldMk cId="0" sldId="261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1"/>
            <ac:grpSpMk id="9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1"/>
            <ac:grpSpMk id="14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1"/>
            <ac:grpSpMk id="20" creationId="{6D31DB3C-6DEA-3663-337C-C573C7351DE9}"/>
          </ac:grpSpMkLst>
        </pc:grpChg>
      </pc:sldChg>
      <pc:sldChg chg="modSp del mod modNotes">
        <pc:chgData name="Courtney Lenz" userId="b7b0470e1c700018" providerId="LiveId" clId="{BD96DAB2-514F-4B09-82E8-1573F4E8CDF9}" dt="2024-04-02T06:58:56.339" v="2644" actId="2696"/>
        <pc:sldMkLst>
          <pc:docMk/>
          <pc:sldMk cId="0" sldId="262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2"/>
            <ac:spMk id="17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21:06.152" v="1025" actId="14100"/>
          <ac:grpSpMkLst>
            <pc:docMk/>
            <pc:sldMk cId="0" sldId="262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21:13.900" v="1028" actId="14100"/>
          <ac:grpSpMkLst>
            <pc:docMk/>
            <pc:sldMk cId="0" sldId="262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2"/>
            <ac:grpSpMk id="9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2"/>
            <ac:grpSpMk id="1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2"/>
            <ac:grpSpMk id="15" creationId="{00000000-0000-0000-0000-000000000000}"/>
          </ac:grpSpMkLst>
        </pc:grpChg>
      </pc:sldChg>
      <pc:sldChg chg="addSp delSp modSp del mod modNotes">
        <pc:chgData name="Courtney Lenz" userId="b7b0470e1c700018" providerId="LiveId" clId="{BD96DAB2-514F-4B09-82E8-1573F4E8CDF9}" dt="2024-04-02T07:50:20.888" v="3466" actId="2696"/>
        <pc:sldMkLst>
          <pc:docMk/>
          <pc:sldMk cId="0" sldId="263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1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3"/>
            <ac:spMk id="19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20:52.835" v="1022" actId="14100"/>
          <ac:grpSpMkLst>
            <pc:docMk/>
            <pc:sldMk cId="0" sldId="263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20:43.713" v="1020" actId="14100"/>
          <ac:grpSpMkLst>
            <pc:docMk/>
            <pc:sldMk cId="0" sldId="263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3"/>
            <ac:grpSpMk id="9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3"/>
            <ac:grpSpMk id="14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3"/>
            <ac:grpSpMk id="17" creationId="{00000000-0000-0000-0000-000000000000}"/>
          </ac:grpSpMkLst>
        </pc:grpChg>
        <pc:cxnChg chg="add del">
          <ac:chgData name="Courtney Lenz" userId="b7b0470e1c700018" providerId="LiveId" clId="{BD96DAB2-514F-4B09-82E8-1573F4E8CDF9}" dt="2024-04-02T07:01:15.544" v="2651" actId="11529"/>
          <ac:cxnSpMkLst>
            <pc:docMk/>
            <pc:sldMk cId="0" sldId="263"/>
            <ac:cxnSpMk id="21" creationId="{CFE9FA41-2C9A-939A-0750-6AC882D341A5}"/>
          </ac:cxnSpMkLst>
        </pc:cxnChg>
        <pc:cxnChg chg="add mod">
          <ac:chgData name="Courtney Lenz" userId="b7b0470e1c700018" providerId="LiveId" clId="{BD96DAB2-514F-4B09-82E8-1573F4E8CDF9}" dt="2024-04-02T07:01:25.147" v="2654" actId="13822"/>
          <ac:cxnSpMkLst>
            <pc:docMk/>
            <pc:sldMk cId="0" sldId="263"/>
            <ac:cxnSpMk id="23" creationId="{9613D88B-10BC-F684-6AA8-74B0FDC33FE0}"/>
          </ac:cxnSpMkLst>
        </pc:cxnChg>
      </pc:sldChg>
      <pc:sldChg chg="addSp modSp add del mod modNotes">
        <pc:chgData name="Courtney Lenz" userId="b7b0470e1c700018" providerId="LiveId" clId="{BD96DAB2-514F-4B09-82E8-1573F4E8CDF9}" dt="2024-04-02T08:14:47.981" v="3986" actId="2696"/>
        <pc:sldMkLst>
          <pc:docMk/>
          <pc:sldMk cId="0" sldId="264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1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2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4"/>
            <ac:spMk id="23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24:07.738" v="1065" actId="14100"/>
          <ac:grpSpMkLst>
            <pc:docMk/>
            <pc:sldMk cId="0" sldId="264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4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24:09.920" v="1066" actId="14100"/>
          <ac:grpSpMkLst>
            <pc:docMk/>
            <pc:sldMk cId="0" sldId="264"/>
            <ac:grpSpMk id="8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4"/>
            <ac:grpSpMk id="11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4"/>
            <ac:grpSpMk id="21" creationId="{00000000-0000-0000-0000-000000000000}"/>
          </ac:grpSpMkLst>
        </pc:grpChg>
        <pc:cxnChg chg="add mod">
          <ac:chgData name="Courtney Lenz" userId="b7b0470e1c700018" providerId="LiveId" clId="{BD96DAB2-514F-4B09-82E8-1573F4E8CDF9}" dt="2024-04-02T07:50:46.774" v="3468" actId="13822"/>
          <ac:cxnSpMkLst>
            <pc:docMk/>
            <pc:sldMk cId="0" sldId="264"/>
            <ac:cxnSpMk id="19" creationId="{09C8D6A5-426A-E28C-CC51-2A7A43AADC06}"/>
          </ac:cxnSpMkLst>
        </pc:cxnChg>
      </pc:sldChg>
      <pc:sldChg chg="addSp delSp modSp mod ord modNotes modNotesTx">
        <pc:chgData name="Courtney Lenz" userId="b7b0470e1c700018" providerId="LiveId" clId="{BD96DAB2-514F-4B09-82E8-1573F4E8CDF9}" dt="2024-04-05T09:30:29.925" v="27457" actId="20577"/>
        <pc:sldMkLst>
          <pc:docMk/>
          <pc:sldMk cId="0" sldId="265"/>
        </pc:sldMkLst>
        <pc:spChg chg="mod">
          <ac:chgData name="Courtney Lenz" userId="b7b0470e1c700018" providerId="LiveId" clId="{BD96DAB2-514F-4B09-82E8-1573F4E8CDF9}" dt="2024-04-02T08:14:58.242" v="3987" actId="207"/>
          <ac:spMkLst>
            <pc:docMk/>
            <pc:sldMk cId="0" sldId="265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5"/>
            <ac:spMk id="4" creationId="{00000000-0000-0000-0000-000000000000}"/>
          </ac:spMkLst>
        </pc:spChg>
        <pc:spChg chg="del mod">
          <ac:chgData name="Courtney Lenz" userId="b7b0470e1c700018" providerId="LiveId" clId="{BD96DAB2-514F-4B09-82E8-1573F4E8CDF9}" dt="2024-04-02T05:24:40.341" v="1071" actId="478"/>
          <ac:spMkLst>
            <pc:docMk/>
            <pc:sldMk cId="0" sldId="265"/>
            <ac:spMk id="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46:32.932" v="1281" actId="20577"/>
          <ac:spMkLst>
            <pc:docMk/>
            <pc:sldMk cId="0" sldId="265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13:00.566" v="3973"/>
          <ac:spMkLst>
            <pc:docMk/>
            <pc:sldMk cId="0" sldId="265"/>
            <ac:spMk id="10" creationId="{AD1F4948-710C-5E80-C9D4-6E3078DD2EFE}"/>
          </ac:spMkLst>
        </pc:spChg>
        <pc:spChg chg="mod">
          <ac:chgData name="Courtney Lenz" userId="b7b0470e1c700018" providerId="LiveId" clId="{BD96DAB2-514F-4B09-82E8-1573F4E8CDF9}" dt="2024-04-02T08:13:00.566" v="3973"/>
          <ac:spMkLst>
            <pc:docMk/>
            <pc:sldMk cId="0" sldId="265"/>
            <ac:spMk id="11" creationId="{AA4D17C5-50A3-A110-FF2E-17014130E42F}"/>
          </ac:spMkLst>
        </pc:spChg>
        <pc:grpChg chg="add del mod">
          <ac:chgData name="Courtney Lenz" userId="b7b0470e1c700018" providerId="LiveId" clId="{BD96DAB2-514F-4B09-82E8-1573F4E8CDF9}" dt="2024-04-02T08:13:13.804" v="3978" actId="21"/>
          <ac:grpSpMkLst>
            <pc:docMk/>
            <pc:sldMk cId="0" sldId="265"/>
            <ac:grpSpMk id="2" creationId="{00000000-0000-0000-0000-000000000000}"/>
          </ac:grpSpMkLst>
        </pc:grpChg>
        <pc:grpChg chg="add mod">
          <ac:chgData name="Courtney Lenz" userId="b7b0470e1c700018" providerId="LiveId" clId="{BD96DAB2-514F-4B09-82E8-1573F4E8CDF9}" dt="2024-04-02T08:13:00.566" v="3973"/>
          <ac:grpSpMkLst>
            <pc:docMk/>
            <pc:sldMk cId="0" sldId="265"/>
            <ac:grpSpMk id="9" creationId="{F0266F10-889A-673F-C05E-46551F15F064}"/>
          </ac:grpSpMkLst>
        </pc:grpChg>
        <pc:picChg chg="add mod">
          <ac:chgData name="Courtney Lenz" userId="b7b0470e1c700018" providerId="LiveId" clId="{BD96DAB2-514F-4B09-82E8-1573F4E8CDF9}" dt="2024-04-02T05:26:42.408" v="1084" actId="208"/>
          <ac:picMkLst>
            <pc:docMk/>
            <pc:sldMk cId="0" sldId="265"/>
            <ac:picMk id="8" creationId="{1F0D4FEE-1F46-B019-8211-329AC6038C66}"/>
          </ac:picMkLst>
        </pc:picChg>
      </pc:sldChg>
      <pc:sldChg chg="addSp delSp modSp mod modNotes modNotesTx">
        <pc:chgData name="Courtney Lenz" userId="b7b0470e1c700018" providerId="LiveId" clId="{BD96DAB2-514F-4B09-82E8-1573F4E8CDF9}" dt="2024-04-05T08:54:58.635" v="27162" actId="20577"/>
        <pc:sldMkLst>
          <pc:docMk/>
          <pc:sldMk cId="0" sldId="266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6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8:54:58.635" v="27162" actId="20577"/>
          <ac:spMkLst>
            <pc:docMk/>
            <pc:sldMk cId="0" sldId="266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15:27.910" v="3990" actId="207"/>
          <ac:spMkLst>
            <pc:docMk/>
            <pc:sldMk cId="0" sldId="266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6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6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6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13:07.712" v="3975"/>
          <ac:spMkLst>
            <pc:docMk/>
            <pc:sldMk cId="0" sldId="266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13:07.712" v="3975"/>
          <ac:spMkLst>
            <pc:docMk/>
            <pc:sldMk cId="0" sldId="266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14:28.692" v="3982"/>
          <ac:spMkLst>
            <pc:docMk/>
            <pc:sldMk cId="0" sldId="266"/>
            <ac:spMk id="16" creationId="{754DF8E3-B974-B40B-C66E-C240065C7D56}"/>
          </ac:spMkLst>
        </pc:spChg>
        <pc:spChg chg="mod">
          <ac:chgData name="Courtney Lenz" userId="b7b0470e1c700018" providerId="LiveId" clId="{BD96DAB2-514F-4B09-82E8-1573F4E8CDF9}" dt="2024-04-02T08:14:28.692" v="3982"/>
          <ac:spMkLst>
            <pc:docMk/>
            <pc:sldMk cId="0" sldId="266"/>
            <ac:spMk id="17" creationId="{9EB7D06E-12D3-D65F-F9F4-191A7B508B64}"/>
          </ac:spMkLst>
        </pc:spChg>
        <pc:spChg chg="mod">
          <ac:chgData name="Courtney Lenz" userId="b7b0470e1c700018" providerId="LiveId" clId="{BD96DAB2-514F-4B09-82E8-1573F4E8CDF9}" dt="2024-04-02T08:15:22.223" v="3988"/>
          <ac:spMkLst>
            <pc:docMk/>
            <pc:sldMk cId="0" sldId="266"/>
            <ac:spMk id="19" creationId="{E8FA4DF9-83C5-8306-4B6E-2362EAD707E1}"/>
          </ac:spMkLst>
        </pc:spChg>
        <pc:spChg chg="mod">
          <ac:chgData name="Courtney Lenz" userId="b7b0470e1c700018" providerId="LiveId" clId="{BD96DAB2-514F-4B09-82E8-1573F4E8CDF9}" dt="2024-04-02T08:15:22.223" v="3988"/>
          <ac:spMkLst>
            <pc:docMk/>
            <pc:sldMk cId="0" sldId="266"/>
            <ac:spMk id="20" creationId="{30359F3A-9004-5D76-42D1-7296125DFF95}"/>
          </ac:spMkLst>
        </pc:spChg>
        <pc:spChg chg="add mod">
          <ac:chgData name="Courtney Lenz" userId="b7b0470e1c700018" providerId="LiveId" clId="{BD96DAB2-514F-4B09-82E8-1573F4E8CDF9}" dt="2024-04-02T09:18:39.110" v="6424" actId="20577"/>
          <ac:spMkLst>
            <pc:docMk/>
            <pc:sldMk cId="0" sldId="266"/>
            <ac:spMk id="21" creationId="{50BAD021-F35D-4AEA-9420-39ED04F8CA1C}"/>
          </ac:spMkLst>
        </pc:spChg>
        <pc:spChg chg="add mod">
          <ac:chgData name="Courtney Lenz" userId="b7b0470e1c700018" providerId="LiveId" clId="{BD96DAB2-514F-4B09-82E8-1573F4E8CDF9}" dt="2024-04-04T23:24:56.508" v="19791" actId="1076"/>
          <ac:spMkLst>
            <pc:docMk/>
            <pc:sldMk cId="0" sldId="266"/>
            <ac:spMk id="22" creationId="{8C4D898A-0040-3943-32A1-6F388398894E}"/>
          </ac:spMkLst>
        </pc:s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6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27:10.221" v="1087" actId="14100"/>
          <ac:grpSpMkLst>
            <pc:docMk/>
            <pc:sldMk cId="0" sldId="266"/>
            <ac:grpSpMk id="5" creationId="{00000000-0000-0000-0000-000000000000}"/>
          </ac:grpSpMkLst>
        </pc:grpChg>
        <pc:grpChg chg="add mod">
          <ac:chgData name="Courtney Lenz" userId="b7b0470e1c700018" providerId="LiveId" clId="{BD96DAB2-514F-4B09-82E8-1573F4E8CDF9}" dt="2024-04-02T08:13:12.484" v="3977" actId="1076"/>
          <ac:grpSpMkLst>
            <pc:docMk/>
            <pc:sldMk cId="0" sldId="266"/>
            <ac:grpSpMk id="12" creationId="{00000000-0000-0000-0000-000000000000}"/>
          </ac:grpSpMkLst>
        </pc:grpChg>
        <pc:grpChg chg="add mod">
          <ac:chgData name="Courtney Lenz" userId="b7b0470e1c700018" providerId="LiveId" clId="{BD96DAB2-514F-4B09-82E8-1573F4E8CDF9}" dt="2024-04-02T08:14:28.692" v="3982"/>
          <ac:grpSpMkLst>
            <pc:docMk/>
            <pc:sldMk cId="0" sldId="266"/>
            <ac:grpSpMk id="15" creationId="{0258334F-A7E5-FC28-9C11-9928F492AC21}"/>
          </ac:grpSpMkLst>
        </pc:grpChg>
        <pc:grpChg chg="add del mod">
          <ac:chgData name="Courtney Lenz" userId="b7b0470e1c700018" providerId="LiveId" clId="{BD96DAB2-514F-4B09-82E8-1573F4E8CDF9}" dt="2024-04-02T08:15:33.161" v="3991" actId="478"/>
          <ac:grpSpMkLst>
            <pc:docMk/>
            <pc:sldMk cId="0" sldId="266"/>
            <ac:grpSpMk id="18" creationId="{47C527E4-CE76-7CE7-ED26-97576329E38A}"/>
          </ac:grpSpMkLst>
        </pc:grpChg>
        <pc:cxnChg chg="add del mod">
          <ac:chgData name="Courtney Lenz" userId="b7b0470e1c700018" providerId="LiveId" clId="{BD96DAB2-514F-4B09-82E8-1573F4E8CDF9}" dt="2024-04-02T06:28:03.172" v="1282" actId="478"/>
          <ac:cxnSpMkLst>
            <pc:docMk/>
            <pc:sldMk cId="0" sldId="266"/>
            <ac:cxnSpMk id="11" creationId="{E76D9482-80EF-136E-EB97-B5C78AB2181E}"/>
          </ac:cxnSpMkLst>
        </pc:cxnChg>
      </pc:sldChg>
      <pc:sldChg chg="addSp delSp modSp mod modNotes modNotesTx">
        <pc:chgData name="Courtney Lenz" userId="b7b0470e1c700018" providerId="LiveId" clId="{BD96DAB2-514F-4B09-82E8-1573F4E8CDF9}" dt="2024-04-05T04:56:58.128" v="25197" actId="20577"/>
        <pc:sldMkLst>
          <pc:docMk/>
          <pc:sldMk cId="0" sldId="267"/>
        </pc:sldMkLst>
        <pc:spChg chg="mod">
          <ac:chgData name="Courtney Lenz" userId="b7b0470e1c700018" providerId="LiveId" clId="{BD96DAB2-514F-4B09-82E8-1573F4E8CDF9}" dt="2024-04-02T05:44:15.742" v="1247" actId="34135"/>
          <ac:spMkLst>
            <pc:docMk/>
            <pc:sldMk cId="0" sldId="267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44:15.742" v="1247" actId="34135"/>
          <ac:spMkLst>
            <pc:docMk/>
            <pc:sldMk cId="0" sldId="267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43:15.456" v="5034" actId="34135"/>
          <ac:spMkLst>
            <pc:docMk/>
            <pc:sldMk cId="0" sldId="267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43:15.456" v="5034" actId="34135"/>
          <ac:spMkLst>
            <pc:docMk/>
            <pc:sldMk cId="0" sldId="267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15:37.815" v="3992" actId="207"/>
          <ac:spMkLst>
            <pc:docMk/>
            <pc:sldMk cId="0" sldId="267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7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7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59:13.121" v="5157" actId="114"/>
          <ac:spMkLst>
            <pc:docMk/>
            <pc:sldMk cId="0" sldId="267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59:30.058" v="5159" actId="255"/>
          <ac:spMkLst>
            <pc:docMk/>
            <pc:sldMk cId="0" sldId="267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7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7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7"/>
            <ac:spMk id="1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7:32:59.454" v="19520" actId="20577"/>
          <ac:spMkLst>
            <pc:docMk/>
            <pc:sldMk cId="0" sldId="267"/>
            <ac:spMk id="19" creationId="{00000000-0000-0000-0000-000000000000}"/>
          </ac:spMkLst>
        </pc:spChg>
        <pc:spChg chg="add del mod">
          <ac:chgData name="Courtney Lenz" userId="b7b0470e1c700018" providerId="LiveId" clId="{BD96DAB2-514F-4B09-82E8-1573F4E8CDF9}" dt="2024-04-02T05:44:59.618" v="1261" actId="478"/>
          <ac:spMkLst>
            <pc:docMk/>
            <pc:sldMk cId="0" sldId="267"/>
            <ac:spMk id="22" creationId="{613939F5-1DBD-162B-7574-32574ACA7B90}"/>
          </ac:spMkLst>
        </pc:spChg>
        <pc:spChg chg="mod">
          <ac:chgData name="Courtney Lenz" userId="b7b0470e1c700018" providerId="LiveId" clId="{BD96DAB2-514F-4B09-82E8-1573F4E8CDF9}" dt="2024-04-02T05:44:34.093" v="1252"/>
          <ac:spMkLst>
            <pc:docMk/>
            <pc:sldMk cId="0" sldId="267"/>
            <ac:spMk id="24" creationId="{5214D497-CEA6-0D80-F1A2-C7ED8992FAE6}"/>
          </ac:spMkLst>
        </pc:spChg>
        <pc:spChg chg="mod">
          <ac:chgData name="Courtney Lenz" userId="b7b0470e1c700018" providerId="LiveId" clId="{BD96DAB2-514F-4B09-82E8-1573F4E8CDF9}" dt="2024-04-02T05:44:37.567" v="1254" actId="1076"/>
          <ac:spMkLst>
            <pc:docMk/>
            <pc:sldMk cId="0" sldId="267"/>
            <ac:spMk id="25" creationId="{1578282A-5B6D-B4BA-29EA-C008AD83616D}"/>
          </ac:spMkLst>
        </pc:spChg>
        <pc:spChg chg="mod">
          <ac:chgData name="Courtney Lenz" userId="b7b0470e1c700018" providerId="LiveId" clId="{BD96DAB2-514F-4B09-82E8-1573F4E8CDF9}" dt="2024-04-02T08:26:49.569" v="4565" actId="1076"/>
          <ac:spMkLst>
            <pc:docMk/>
            <pc:sldMk cId="0" sldId="267"/>
            <ac:spMk id="27" creationId="{1F26AEDE-96CB-AE5F-8CB9-3470C61F4AB5}"/>
          </ac:spMkLst>
        </pc:spChg>
        <pc:spChg chg="mod">
          <ac:chgData name="Courtney Lenz" userId="b7b0470e1c700018" providerId="LiveId" clId="{BD96DAB2-514F-4B09-82E8-1573F4E8CDF9}" dt="2024-04-02T08:41:47.157" v="5027" actId="255"/>
          <ac:spMkLst>
            <pc:docMk/>
            <pc:sldMk cId="0" sldId="267"/>
            <ac:spMk id="28" creationId="{32207F35-DB68-FAD9-9955-297F7F102CFC}"/>
          </ac:spMkLst>
        </pc:spChg>
        <pc:grpChg chg="mod">
          <ac:chgData name="Courtney Lenz" userId="b7b0470e1c700018" providerId="LiveId" clId="{BD96DAB2-514F-4B09-82E8-1573F4E8CDF9}" dt="2024-04-02T05:44:15.742" v="1247" actId="34135"/>
          <ac:grpSpMkLst>
            <pc:docMk/>
            <pc:sldMk cId="0" sldId="267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8:43:15.456" v="5034" actId="34135"/>
          <ac:grpSpMkLst>
            <pc:docMk/>
            <pc:sldMk cId="0" sldId="267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7"/>
            <ac:grpSpMk id="8" creationId="{00000000-0000-0000-0000-000000000000}"/>
          </ac:grpSpMkLst>
        </pc:grpChg>
        <pc:grpChg chg="del mod">
          <ac:chgData name="Courtney Lenz" userId="b7b0470e1c700018" providerId="LiveId" clId="{BD96DAB2-514F-4B09-82E8-1573F4E8CDF9}" dt="2024-04-02T05:44:08.664" v="1246" actId="478"/>
          <ac:grpSpMkLst>
            <pc:docMk/>
            <pc:sldMk cId="0" sldId="267"/>
            <ac:grpSpMk id="14" creationId="{00000000-0000-0000-0000-000000000000}"/>
          </ac:grpSpMkLst>
        </pc:grpChg>
        <pc:grpChg chg="add del mod">
          <ac:chgData name="Courtney Lenz" userId="b7b0470e1c700018" providerId="LiveId" clId="{BD96DAB2-514F-4B09-82E8-1573F4E8CDF9}" dt="2024-04-02T08:59:24.750" v="5158" actId="1076"/>
          <ac:grpSpMkLst>
            <pc:docMk/>
            <pc:sldMk cId="0" sldId="267"/>
            <ac:grpSpMk id="17" creationId="{00000000-0000-0000-0000-000000000000}"/>
          </ac:grpSpMkLst>
        </pc:grpChg>
        <pc:grpChg chg="add mod">
          <ac:chgData name="Courtney Lenz" userId="b7b0470e1c700018" providerId="LiveId" clId="{BD96DAB2-514F-4B09-82E8-1573F4E8CDF9}" dt="2024-04-02T05:44:34.093" v="1252"/>
          <ac:grpSpMkLst>
            <pc:docMk/>
            <pc:sldMk cId="0" sldId="267"/>
            <ac:grpSpMk id="23" creationId="{E04A48E1-AAC2-3CC3-138D-91D52CCE2D34}"/>
          </ac:grpSpMkLst>
        </pc:grpChg>
        <pc:grpChg chg="add mod">
          <ac:chgData name="Courtney Lenz" userId="b7b0470e1c700018" providerId="LiveId" clId="{BD96DAB2-514F-4B09-82E8-1573F4E8CDF9}" dt="2024-04-02T08:59:40.169" v="5160" actId="1076"/>
          <ac:grpSpMkLst>
            <pc:docMk/>
            <pc:sldMk cId="0" sldId="267"/>
            <ac:grpSpMk id="26" creationId="{F5E4F558-E71E-F985-F505-A57D0EC45155}"/>
          </ac:grpSpMkLst>
        </pc:grpChg>
        <pc:picChg chg="add del">
          <ac:chgData name="Courtney Lenz" userId="b7b0470e1c700018" providerId="LiveId" clId="{BD96DAB2-514F-4B09-82E8-1573F4E8CDF9}" dt="2024-04-02T05:44:23.101" v="1249" actId="22"/>
          <ac:picMkLst>
            <pc:docMk/>
            <pc:sldMk cId="0" sldId="267"/>
            <ac:picMk id="21" creationId="{346A0A98-8744-5458-1CE0-76A367962F88}"/>
          </ac:picMkLst>
        </pc:picChg>
        <pc:cxnChg chg="add del">
          <ac:chgData name="Courtney Lenz" userId="b7b0470e1c700018" providerId="LiveId" clId="{BD96DAB2-514F-4B09-82E8-1573F4E8CDF9}" dt="2024-04-02T05:45:36.526" v="1268" actId="478"/>
          <ac:cxnSpMkLst>
            <pc:docMk/>
            <pc:sldMk cId="0" sldId="267"/>
            <ac:cxnSpMk id="30" creationId="{2A74A923-C0B0-EC1E-90D6-875277BC989B}"/>
          </ac:cxnSpMkLst>
        </pc:cxnChg>
        <pc:cxnChg chg="add del">
          <ac:chgData name="Courtney Lenz" userId="b7b0470e1c700018" providerId="LiveId" clId="{BD96DAB2-514F-4B09-82E8-1573F4E8CDF9}" dt="2024-04-02T08:44:34.038" v="5043" actId="478"/>
          <ac:cxnSpMkLst>
            <pc:docMk/>
            <pc:sldMk cId="0" sldId="267"/>
            <ac:cxnSpMk id="32" creationId="{F07C22D4-4B50-7DC0-979B-0612EA03489B}"/>
          </ac:cxnSpMkLst>
        </pc:cxnChg>
      </pc:sldChg>
      <pc:sldChg chg="addSp modSp mod modNotes modNotesTx">
        <pc:chgData name="Courtney Lenz" userId="b7b0470e1c700018" providerId="LiveId" clId="{BD96DAB2-514F-4B09-82E8-1573F4E8CDF9}" dt="2024-04-05T01:00:35.379" v="22528" actId="20577"/>
        <pc:sldMkLst>
          <pc:docMk/>
          <pc:sldMk cId="0" sldId="268"/>
        </pc:sldMkLst>
        <pc:spChg chg="mod">
          <ac:chgData name="Courtney Lenz" userId="b7b0470e1c700018" providerId="LiveId" clId="{BD96DAB2-514F-4B09-82E8-1573F4E8CDF9}" dt="2024-04-02T08:15:43.062" v="3993" actId="207"/>
          <ac:spMkLst>
            <pc:docMk/>
            <pc:sldMk cId="0" sldId="268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8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4T23:26:32.533" v="19819" actId="14100"/>
          <ac:spMkLst>
            <pc:docMk/>
            <pc:sldMk cId="0" sldId="268"/>
            <ac:spMk id="5" creationId="{00000000-0000-0000-0000-000000000000}"/>
          </ac:spMkLst>
        </pc:spChg>
        <pc:spChg chg="mod">
          <ac:chgData name="Courtney Lenz" userId="b7b0470e1c700018" providerId="LiveId" clId="{BD96DAB2-514F-4B09-82E8-1573F4E8CDF9}" dt="2024-04-04T23:26:19.430" v="19816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9:13:50.312" v="5956" actId="20577"/>
          <ac:spMkLst>
            <pc:docMk/>
            <pc:sldMk cId="0" sldId="268"/>
            <ac:spMk id="7" creationId="{00000000-0000-0000-0000-000000000000}"/>
          </ac:spMkLst>
        </pc:spChg>
        <pc:spChg chg="add mod">
          <ac:chgData name="Courtney Lenz" userId="b7b0470e1c700018" providerId="LiveId" clId="{BD96DAB2-514F-4B09-82E8-1573F4E8CDF9}" dt="2024-04-04T23:26:49.758" v="19822" actId="1076"/>
          <ac:spMkLst>
            <pc:docMk/>
            <pc:sldMk cId="0" sldId="268"/>
            <ac:spMk id="8" creationId="{19685A8C-B71C-5224-DB08-2A7476A2AE30}"/>
          </ac:spMkLst>
        </pc:spChg>
        <pc:spChg chg="add mod">
          <ac:chgData name="Courtney Lenz" userId="b7b0470e1c700018" providerId="LiveId" clId="{BD96DAB2-514F-4B09-82E8-1573F4E8CDF9}" dt="2024-04-04T23:26:59.916" v="19824" actId="14100"/>
          <ac:spMkLst>
            <pc:docMk/>
            <pc:sldMk cId="0" sldId="268"/>
            <ac:spMk id="9" creationId="{8B995424-3FFF-E95A-950A-22A9CE0BF8C1}"/>
          </ac:spMkLst>
        </pc:spChg>
        <pc:grpChg chg="mod">
          <ac:chgData name="Courtney Lenz" userId="b7b0470e1c700018" providerId="LiveId" clId="{BD96DAB2-514F-4B09-82E8-1573F4E8CDF9}" dt="2024-04-02T06:29:04.566" v="1289" actId="14100"/>
          <ac:grpSpMkLst>
            <pc:docMk/>
            <pc:sldMk cId="0" sldId="268"/>
            <ac:grpSpMk id="2" creationId="{00000000-0000-0000-0000-000000000000}"/>
          </ac:grpSpMkLst>
        </pc:grpChg>
      </pc:sldChg>
      <pc:sldChg chg="addSp modSp del mod modNotes">
        <pc:chgData name="Courtney Lenz" userId="b7b0470e1c700018" providerId="LiveId" clId="{BD96DAB2-514F-4B09-82E8-1573F4E8CDF9}" dt="2024-04-02T08:15:49.915" v="3994" actId="2696"/>
        <pc:sldMkLst>
          <pc:docMk/>
          <pc:sldMk cId="0" sldId="269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9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9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9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9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9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9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69"/>
            <ac:spMk id="11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9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27:49.130" v="1092" actId="14100"/>
          <ac:grpSpMkLst>
            <pc:docMk/>
            <pc:sldMk cId="0" sldId="269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69"/>
            <ac:grpSpMk id="9" creationId="{00000000-0000-0000-0000-000000000000}"/>
          </ac:grpSpMkLst>
        </pc:grpChg>
        <pc:cxnChg chg="add mod">
          <ac:chgData name="Courtney Lenz" userId="b7b0470e1c700018" providerId="LiveId" clId="{BD96DAB2-514F-4B09-82E8-1573F4E8CDF9}" dt="2024-04-02T05:27:54.474" v="1094" actId="13822"/>
          <ac:cxnSpMkLst>
            <pc:docMk/>
            <pc:sldMk cId="0" sldId="269"/>
            <ac:cxnSpMk id="13" creationId="{2E33B1F9-A1E0-67F1-2B9F-8B082747BE79}"/>
          </ac:cxnSpMkLst>
        </pc:cxnChg>
      </pc:sldChg>
      <pc:sldChg chg="addSp modSp del mod modNotes">
        <pc:chgData name="Courtney Lenz" userId="b7b0470e1c700018" providerId="LiveId" clId="{BD96DAB2-514F-4B09-82E8-1573F4E8CDF9}" dt="2024-04-02T08:15:52.180" v="3995" actId="2696"/>
        <pc:sldMkLst>
          <pc:docMk/>
          <pc:sldMk cId="0" sldId="270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0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0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0"/>
            <ac:spMk id="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0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0"/>
            <ac:spMk id="7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28:06.534" v="1097" actId="14100"/>
          <ac:grpSpMkLst>
            <pc:docMk/>
            <pc:sldMk cId="0" sldId="270"/>
            <ac:grpSpMk id="2" creationId="{00000000-0000-0000-0000-000000000000}"/>
          </ac:grpSpMkLst>
        </pc:grpChg>
        <pc:cxnChg chg="add mod">
          <ac:chgData name="Courtney Lenz" userId="b7b0470e1c700018" providerId="LiveId" clId="{BD96DAB2-514F-4B09-82E8-1573F4E8CDF9}" dt="2024-04-02T05:28:16.840" v="1099" actId="13822"/>
          <ac:cxnSpMkLst>
            <pc:docMk/>
            <pc:sldMk cId="0" sldId="270"/>
            <ac:cxnSpMk id="9" creationId="{01047066-5521-C512-DF9D-BF7C73F993BC}"/>
          </ac:cxnSpMkLst>
        </pc:cxnChg>
      </pc:sldChg>
      <pc:sldChg chg="addSp modSp del mod modNotes">
        <pc:chgData name="Courtney Lenz" userId="b7b0470e1c700018" providerId="LiveId" clId="{BD96DAB2-514F-4B09-82E8-1573F4E8CDF9}" dt="2024-04-02T08:15:54.743" v="3996" actId="2696"/>
        <pc:sldMkLst>
          <pc:docMk/>
          <pc:sldMk cId="0" sldId="271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1"/>
            <ac:spMk id="15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41:37.040" v="1241" actId="14100"/>
          <ac:grpSpMkLst>
            <pc:docMk/>
            <pc:sldMk cId="0" sldId="271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41:30.372" v="1238" actId="14100"/>
          <ac:grpSpMkLst>
            <pc:docMk/>
            <pc:sldMk cId="0" sldId="271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1"/>
            <ac:grpSpMk id="8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1"/>
            <ac:grpSpMk id="11" creationId="{00000000-0000-0000-0000-000000000000}"/>
          </ac:grpSpMkLst>
        </pc:grpChg>
        <pc:cxnChg chg="add mod">
          <ac:chgData name="Courtney Lenz" userId="b7b0470e1c700018" providerId="LiveId" clId="{BD96DAB2-514F-4B09-82E8-1573F4E8CDF9}" dt="2024-04-02T05:41:52.133" v="1243" actId="13822"/>
          <ac:cxnSpMkLst>
            <pc:docMk/>
            <pc:sldMk cId="0" sldId="271"/>
            <ac:cxnSpMk id="17" creationId="{AE714BD8-C8B8-A2AA-FE4B-E3459370B4D6}"/>
          </ac:cxnSpMkLst>
        </pc:cxnChg>
      </pc:sldChg>
      <pc:sldChg chg="addSp delSp modSp mod modNotes modNotesTx">
        <pc:chgData name="Courtney Lenz" userId="b7b0470e1c700018" providerId="LiveId" clId="{BD96DAB2-514F-4B09-82E8-1573F4E8CDF9}" dt="2024-04-05T01:02:17.825" v="22562" actId="20577"/>
        <pc:sldMkLst>
          <pc:docMk/>
          <pc:sldMk cId="0" sldId="272"/>
        </pc:sldMkLst>
        <pc:spChg chg="mod">
          <ac:chgData name="Courtney Lenz" userId="b7b0470e1c700018" providerId="LiveId" clId="{BD96DAB2-514F-4B09-82E8-1573F4E8CDF9}" dt="2024-04-05T00:03:51.291" v="20123" actId="207"/>
          <ac:spMkLst>
            <pc:docMk/>
            <pc:sldMk cId="0" sldId="272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2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2"/>
            <ac:spMk id="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54:17.583" v="5092" actId="207"/>
          <ac:spMkLst>
            <pc:docMk/>
            <pc:sldMk cId="0" sldId="272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2"/>
            <ac:spMk id="8" creationId="{00000000-0000-0000-0000-000000000000}"/>
          </ac:spMkLst>
        </pc:spChg>
        <pc:spChg chg="del mod">
          <ac:chgData name="Courtney Lenz" userId="b7b0470e1c700018" providerId="LiveId" clId="{BD96DAB2-514F-4B09-82E8-1573F4E8CDF9}" dt="2024-04-02T05:28:46.881" v="1100" actId="478"/>
          <ac:spMkLst>
            <pc:docMk/>
            <pc:sldMk cId="0" sldId="272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30:30.381" v="1110" actId="20577"/>
          <ac:spMkLst>
            <pc:docMk/>
            <pc:sldMk cId="0" sldId="272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2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2"/>
            <ac:spMk id="13" creationId="{00000000-0000-0000-0000-000000000000}"/>
          </ac:spMkLst>
        </pc:spChg>
        <pc:spChg chg="add del mod">
          <ac:chgData name="Courtney Lenz" userId="b7b0470e1c700018" providerId="LiveId" clId="{BD96DAB2-514F-4B09-82E8-1573F4E8CDF9}" dt="2024-04-05T00:15:54.970" v="20380" actId="1582"/>
          <ac:spMkLst>
            <pc:docMk/>
            <pc:sldMk cId="0" sldId="272"/>
            <ac:spMk id="20" creationId="{4E9C5D0B-A5A2-DC55-1201-9426A0B4813A}"/>
          </ac:spMkLst>
        </pc:spChg>
        <pc:spChg chg="add del mod">
          <ac:chgData name="Courtney Lenz" userId="b7b0470e1c700018" providerId="LiveId" clId="{BD96DAB2-514F-4B09-82E8-1573F4E8CDF9}" dt="2024-04-02T09:47:12.245" v="9013" actId="478"/>
          <ac:spMkLst>
            <pc:docMk/>
            <pc:sldMk cId="0" sldId="272"/>
            <ac:spMk id="21" creationId="{2D3286A6-0E79-E23F-2666-C98CCA42BECB}"/>
          </ac:spMkLst>
        </pc:spChg>
        <pc:grpChg chg="mod">
          <ac:chgData name="Courtney Lenz" userId="b7b0470e1c700018" providerId="LiveId" clId="{BD96DAB2-514F-4B09-82E8-1573F4E8CDF9}" dt="2024-04-02T05:30:43.906" v="1115" actId="14100"/>
          <ac:grpSpMkLst>
            <pc:docMk/>
            <pc:sldMk cId="0" sldId="272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30:47.918" v="1116" actId="14100"/>
          <ac:grpSpMkLst>
            <pc:docMk/>
            <pc:sldMk cId="0" sldId="272"/>
            <ac:grpSpMk id="6" creationId="{00000000-0000-0000-0000-000000000000}"/>
          </ac:grpSpMkLst>
        </pc:grpChg>
        <pc:grpChg chg="del mod">
          <ac:chgData name="Courtney Lenz" userId="b7b0470e1c700018" providerId="LiveId" clId="{BD96DAB2-514F-4B09-82E8-1573F4E8CDF9}" dt="2024-04-02T05:30:25.504" v="1108" actId="478"/>
          <ac:grpSpMkLst>
            <pc:docMk/>
            <pc:sldMk cId="0" sldId="272"/>
            <ac:grpSpMk id="11" creationId="{00000000-0000-0000-0000-000000000000}"/>
          </ac:grpSpMkLst>
        </pc:grpChg>
        <pc:picChg chg="add del mod">
          <ac:chgData name="Courtney Lenz" userId="b7b0470e1c700018" providerId="LiveId" clId="{BD96DAB2-514F-4B09-82E8-1573F4E8CDF9}" dt="2024-04-02T05:31:44.528" v="1119" actId="478"/>
          <ac:picMkLst>
            <pc:docMk/>
            <pc:sldMk cId="0" sldId="272"/>
            <ac:picMk id="15" creationId="{7B009660-C037-E459-FD71-0071F2989C64}"/>
          </ac:picMkLst>
        </pc:picChg>
        <pc:picChg chg="add del mod modCrop">
          <ac:chgData name="Courtney Lenz" userId="b7b0470e1c700018" providerId="LiveId" clId="{BD96DAB2-514F-4B09-82E8-1573F4E8CDF9}" dt="2024-04-02T05:33:51.852" v="1127" actId="478"/>
          <ac:picMkLst>
            <pc:docMk/>
            <pc:sldMk cId="0" sldId="272"/>
            <ac:picMk id="17" creationId="{B40A20BF-111D-8E64-4C2C-DBC54F32491F}"/>
          </ac:picMkLst>
        </pc:picChg>
        <pc:picChg chg="add mod modCrop">
          <ac:chgData name="Courtney Lenz" userId="b7b0470e1c700018" providerId="LiveId" clId="{BD96DAB2-514F-4B09-82E8-1573F4E8CDF9}" dt="2024-04-02T05:36:01.225" v="1148" actId="1076"/>
          <ac:picMkLst>
            <pc:docMk/>
            <pc:sldMk cId="0" sldId="272"/>
            <ac:picMk id="19" creationId="{7A69DE60-73BD-B1DE-9ACD-C5B73292831B}"/>
          </ac:picMkLst>
        </pc:picChg>
        <pc:inkChg chg="add del">
          <ac:chgData name="Courtney Lenz" userId="b7b0470e1c700018" providerId="LiveId" clId="{BD96DAB2-514F-4B09-82E8-1573F4E8CDF9}" dt="2024-04-05T00:14:24.428" v="20371"/>
          <ac:inkMkLst>
            <pc:docMk/>
            <pc:sldMk cId="0" sldId="272"/>
            <ac:inkMk id="22" creationId="{8B66D2BA-7CAF-4987-C896-FF4DC9C3DEAD}"/>
          </ac:inkMkLst>
        </pc:inkChg>
        <pc:inkChg chg="add del">
          <ac:chgData name="Courtney Lenz" userId="b7b0470e1c700018" providerId="LiveId" clId="{BD96DAB2-514F-4B09-82E8-1573F4E8CDF9}" dt="2024-04-05T00:14:38.395" v="20375"/>
          <ac:inkMkLst>
            <pc:docMk/>
            <pc:sldMk cId="0" sldId="272"/>
            <ac:inkMk id="23" creationId="{6EEC30EB-37AC-FFD8-C110-1FBC13C11CD4}"/>
          </ac:inkMkLst>
        </pc:inkChg>
        <pc:inkChg chg="add del">
          <ac:chgData name="Courtney Lenz" userId="b7b0470e1c700018" providerId="LiveId" clId="{BD96DAB2-514F-4B09-82E8-1573F4E8CDF9}" dt="2024-04-05T00:14:38.392" v="20374"/>
          <ac:inkMkLst>
            <pc:docMk/>
            <pc:sldMk cId="0" sldId="272"/>
            <ac:inkMk id="24" creationId="{D63BE994-E343-F262-3E77-4C12337014EE}"/>
          </ac:inkMkLst>
        </pc:inkChg>
      </pc:sldChg>
      <pc:sldChg chg="addSp modSp del mod setBg modNotes">
        <pc:chgData name="Courtney Lenz" userId="b7b0470e1c700018" providerId="LiveId" clId="{BD96DAB2-514F-4B09-82E8-1573F4E8CDF9}" dt="2024-04-02T09:49:55.863" v="9473" actId="2696"/>
        <pc:sldMkLst>
          <pc:docMk/>
          <pc:sldMk cId="0" sldId="273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7:00:12.464" v="2647" actId="108"/>
          <ac:spMkLst>
            <pc:docMk/>
            <pc:sldMk cId="0" sldId="273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1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1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2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3"/>
            <ac:spMk id="21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40:57.630" v="1232" actId="14100"/>
          <ac:grpSpMkLst>
            <pc:docMk/>
            <pc:sldMk cId="0" sldId="273"/>
            <ac:grpSpMk id="3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40:50.804" v="1230" actId="14100"/>
          <ac:grpSpMkLst>
            <pc:docMk/>
            <pc:sldMk cId="0" sldId="273"/>
            <ac:grpSpMk id="6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3"/>
            <ac:grpSpMk id="10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3"/>
            <ac:grpSpMk id="13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3"/>
            <ac:grpSpMk id="16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3"/>
            <ac:grpSpMk id="19" creationId="{00000000-0000-0000-0000-000000000000}"/>
          </ac:grpSpMkLst>
        </pc:grpChg>
        <pc:cxnChg chg="add mod">
          <ac:chgData name="Courtney Lenz" userId="b7b0470e1c700018" providerId="LiveId" clId="{BD96DAB2-514F-4B09-82E8-1573F4E8CDF9}" dt="2024-04-02T05:41:12.141" v="1235" actId="13822"/>
          <ac:cxnSpMkLst>
            <pc:docMk/>
            <pc:sldMk cId="0" sldId="273"/>
            <ac:cxnSpMk id="23" creationId="{A52C5CDB-4A9B-DAE1-B6F0-358C196C5E44}"/>
          </ac:cxnSpMkLst>
        </pc:cxnChg>
      </pc:sldChg>
      <pc:sldChg chg="del">
        <pc:chgData name="Courtney Lenz" userId="b7b0470e1c700018" providerId="LiveId" clId="{BD96DAB2-514F-4B09-82E8-1573F4E8CDF9}" dt="2024-04-02T04:53:53.051" v="791" actId="2696"/>
        <pc:sldMkLst>
          <pc:docMk/>
          <pc:sldMk cId="0" sldId="274"/>
        </pc:sldMkLst>
      </pc:sldChg>
      <pc:sldChg chg="addSp modSp del mod modNotes">
        <pc:chgData name="Courtney Lenz" userId="b7b0470e1c700018" providerId="LiveId" clId="{BD96DAB2-514F-4B09-82E8-1573F4E8CDF9}" dt="2024-04-02T09:50:02.559" v="9474" actId="2696"/>
        <pc:sldMkLst>
          <pc:docMk/>
          <pc:sldMk cId="0" sldId="275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5"/>
            <ac:spMk id="17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6:29:23.015" v="1291" actId="14100"/>
          <ac:grpSpMkLst>
            <pc:docMk/>
            <pc:sldMk cId="0" sldId="275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5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6:29:29.984" v="1294" actId="14100"/>
          <ac:grpSpMkLst>
            <pc:docMk/>
            <pc:sldMk cId="0" sldId="275"/>
            <ac:grpSpMk id="8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5"/>
            <ac:grpSpMk id="11" creationId="{00000000-0000-0000-0000-000000000000}"/>
          </ac:grpSpMkLst>
        </pc:grpChg>
        <pc:cxnChg chg="add mod">
          <ac:chgData name="Courtney Lenz" userId="b7b0470e1c700018" providerId="LiveId" clId="{BD96DAB2-514F-4B09-82E8-1573F4E8CDF9}" dt="2024-04-02T06:29:35.524" v="1295" actId="14100"/>
          <ac:cxnSpMkLst>
            <pc:docMk/>
            <pc:sldMk cId="0" sldId="275"/>
            <ac:cxnSpMk id="19" creationId="{38256530-A3AF-60B8-497E-639CD826DAB9}"/>
          </ac:cxnSpMkLst>
        </pc:cxnChg>
      </pc:sldChg>
      <pc:sldChg chg="addSp modSp del mod modNotes">
        <pc:chgData name="Courtney Lenz" userId="b7b0470e1c700018" providerId="LiveId" clId="{BD96DAB2-514F-4B09-82E8-1573F4E8CDF9}" dt="2024-04-02T10:26:50.299" v="12253" actId="2696"/>
        <pc:sldMkLst>
          <pc:docMk/>
          <pc:sldMk cId="0" sldId="276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1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1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6"/>
            <ac:spMk id="20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6:29:44.745" v="1297" actId="14100"/>
          <ac:grpSpMkLst>
            <pc:docMk/>
            <pc:sldMk cId="0" sldId="276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6:29:53.743" v="1300" actId="14100"/>
          <ac:grpSpMkLst>
            <pc:docMk/>
            <pc:sldMk cId="0" sldId="276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6"/>
            <ac:grpSpMk id="8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6"/>
            <ac:grpSpMk id="14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6"/>
            <ac:grpSpMk id="17" creationId="{00000000-0000-0000-0000-000000000000}"/>
          </ac:grpSpMkLst>
        </pc:grpChg>
        <pc:cxnChg chg="add mod">
          <ac:chgData name="Courtney Lenz" userId="b7b0470e1c700018" providerId="LiveId" clId="{BD96DAB2-514F-4B09-82E8-1573F4E8CDF9}" dt="2024-04-02T06:29:57.193" v="1301" actId="14100"/>
          <ac:cxnSpMkLst>
            <pc:docMk/>
            <pc:sldMk cId="0" sldId="276"/>
            <ac:cxnSpMk id="22" creationId="{904413A0-870B-BDB2-790E-02EF5D7F2FFA}"/>
          </ac:cxnSpMkLst>
        </pc:cxnChg>
      </pc:sldChg>
      <pc:sldChg chg="addSp modSp del mod modNotes">
        <pc:chgData name="Courtney Lenz" userId="b7b0470e1c700018" providerId="LiveId" clId="{BD96DAB2-514F-4B09-82E8-1573F4E8CDF9}" dt="2024-04-02T09:50:11.861" v="9475" actId="2696"/>
        <pc:sldMkLst>
          <pc:docMk/>
          <pc:sldMk cId="0" sldId="277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1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7"/>
            <ac:spMk id="15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6:30:11.390" v="1305" actId="14100"/>
          <ac:grpSpMkLst>
            <pc:docMk/>
            <pc:sldMk cId="0" sldId="277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6:30:31.298" v="1311" actId="14100"/>
          <ac:grpSpMkLst>
            <pc:docMk/>
            <pc:sldMk cId="0" sldId="277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6:30:28.400" v="1310" actId="14100"/>
          <ac:grpSpMkLst>
            <pc:docMk/>
            <pc:sldMk cId="0" sldId="277"/>
            <ac:grpSpMk id="8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7"/>
            <ac:grpSpMk id="13" creationId="{00000000-0000-0000-0000-000000000000}"/>
          </ac:grpSpMkLst>
        </pc:grpChg>
        <pc:cxnChg chg="add mod">
          <ac:chgData name="Courtney Lenz" userId="b7b0470e1c700018" providerId="LiveId" clId="{BD96DAB2-514F-4B09-82E8-1573F4E8CDF9}" dt="2024-04-02T05:37:48.603" v="1171" actId="13822"/>
          <ac:cxnSpMkLst>
            <pc:docMk/>
            <pc:sldMk cId="0" sldId="277"/>
            <ac:cxnSpMk id="17" creationId="{AD5D7626-7A4E-1A78-87F6-2FE742EA7EBD}"/>
          </ac:cxnSpMkLst>
        </pc:cxnChg>
      </pc:sldChg>
      <pc:sldChg chg="addSp modSp del mod modNotes">
        <pc:chgData name="Courtney Lenz" userId="b7b0470e1c700018" providerId="LiveId" clId="{BD96DAB2-514F-4B09-82E8-1573F4E8CDF9}" dt="2024-04-02T10:26:52.718" v="12254" actId="2696"/>
        <pc:sldMkLst>
          <pc:docMk/>
          <pc:sldMk cId="0" sldId="278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21" creationId="{4EABF5E3-A16E-F19B-EF0A-105B0410332C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8"/>
            <ac:spMk id="22" creationId="{C0374DC9-A824-9196-284B-CDCDF4EA73D2}"/>
          </ac:spMkLst>
        </pc:spChg>
        <pc:grpChg chg="mod">
          <ac:chgData name="Courtney Lenz" userId="b7b0470e1c700018" providerId="LiveId" clId="{BD96DAB2-514F-4B09-82E8-1573F4E8CDF9}" dt="2024-04-02T06:30:43.392" v="1314" actId="14100"/>
          <ac:grpSpMkLst>
            <pc:docMk/>
            <pc:sldMk cId="0" sldId="278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6:30:45.808" v="1315" actId="14100"/>
          <ac:grpSpMkLst>
            <pc:docMk/>
            <pc:sldMk cId="0" sldId="278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6:30:24.260" v="1309" actId="14100"/>
          <ac:grpSpMkLst>
            <pc:docMk/>
            <pc:sldMk cId="0" sldId="278"/>
            <ac:grpSpMk id="8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8"/>
            <ac:grpSpMk id="14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8"/>
            <ac:grpSpMk id="20" creationId="{673516F7-3071-62E5-F1F6-2FD76FFA958D}"/>
          </ac:grpSpMkLst>
        </pc:grpChg>
        <pc:cxnChg chg="add mod">
          <ac:chgData name="Courtney Lenz" userId="b7b0470e1c700018" providerId="LiveId" clId="{BD96DAB2-514F-4B09-82E8-1573F4E8CDF9}" dt="2024-04-02T05:37:58.648" v="1173" actId="13822"/>
          <ac:cxnSpMkLst>
            <pc:docMk/>
            <pc:sldMk cId="0" sldId="278"/>
            <ac:cxnSpMk id="18" creationId="{4528880A-31C7-1A3A-FDA5-B33B8829137A}"/>
          </ac:cxnSpMkLst>
        </pc:cxnChg>
      </pc:sldChg>
      <pc:sldChg chg="addSp modSp del mod modNotes">
        <pc:chgData name="Courtney Lenz" userId="b7b0470e1c700018" providerId="LiveId" clId="{BD96DAB2-514F-4B09-82E8-1573F4E8CDF9}" dt="2024-04-02T09:50:15.348" v="9476" actId="2696"/>
        <pc:sldMkLst>
          <pc:docMk/>
          <pc:sldMk cId="0" sldId="279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9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9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9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9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9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9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9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9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0" sldId="279"/>
            <ac:spMk id="14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9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38:07.186" v="1176" actId="14100"/>
          <ac:grpSpMkLst>
            <pc:docMk/>
            <pc:sldMk cId="0" sldId="279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9"/>
            <ac:grpSpMk id="9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0" sldId="279"/>
            <ac:grpSpMk id="12" creationId="{00000000-0000-0000-0000-000000000000}"/>
          </ac:grpSpMkLst>
        </pc:grpChg>
        <pc:cxnChg chg="add mod">
          <ac:chgData name="Courtney Lenz" userId="b7b0470e1c700018" providerId="LiveId" clId="{BD96DAB2-514F-4B09-82E8-1573F4E8CDF9}" dt="2024-04-02T05:38:14.671" v="1178" actId="13822"/>
          <ac:cxnSpMkLst>
            <pc:docMk/>
            <pc:sldMk cId="0" sldId="279"/>
            <ac:cxnSpMk id="16" creationId="{50A7BD85-6A3C-0F18-8634-CEF05E07F14D}"/>
          </ac:cxnSpMkLst>
        </pc:cxnChg>
      </pc:sldChg>
      <pc:sldChg chg="modSp mod modNotes modNotesTx">
        <pc:chgData name="Courtney Lenz" userId="b7b0470e1c700018" providerId="LiveId" clId="{BD96DAB2-514F-4B09-82E8-1573F4E8CDF9}" dt="2024-04-05T01:30:44.874" v="24466" actId="20577"/>
        <pc:sldMkLst>
          <pc:docMk/>
          <pc:sldMk cId="0" sldId="280"/>
        </pc:sldMkLst>
        <pc:spChg chg="mod">
          <ac:chgData name="Courtney Lenz" userId="b7b0470e1c700018" providerId="LiveId" clId="{BD96DAB2-514F-4B09-82E8-1573F4E8CDF9}" dt="2024-04-02T05:38:57.598" v="1221" actId="5793"/>
          <ac:spMkLst>
            <pc:docMk/>
            <pc:sldMk cId="0" sldId="280"/>
            <ac:spMk id="2" creationId="{00000000-0000-0000-0000-000000000000}"/>
          </ac:spMkLst>
        </pc:spChg>
      </pc:sldChg>
      <pc:sldChg chg="addSp delSp modSp add del mod modNotes modNotesTx">
        <pc:chgData name="Courtney Lenz" userId="b7b0470e1c700018" providerId="LiveId" clId="{BD96DAB2-514F-4B09-82E8-1573F4E8CDF9}" dt="2024-04-02T07:34:05.872" v="2830" actId="2696"/>
        <pc:sldMkLst>
          <pc:docMk/>
          <pc:sldMk cId="1066695901" sldId="281"/>
        </pc:sldMkLst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1066695901" sldId="281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1066695901" sldId="281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1066695901" sldId="281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1066695901" sldId="281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1066695901" sldId="281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1066695901" sldId="281"/>
            <ac:spMk id="10" creationId="{00000000-0000-0000-0000-000000000000}"/>
          </ac:spMkLst>
        </pc:spChg>
        <pc:spChg chg="del">
          <ac:chgData name="Courtney Lenz" userId="b7b0470e1c700018" providerId="LiveId" clId="{BD96DAB2-514F-4B09-82E8-1573F4E8CDF9}" dt="2024-04-02T04:50:04.950" v="761" actId="478"/>
          <ac:spMkLst>
            <pc:docMk/>
            <pc:sldMk cId="1066695901" sldId="281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1066695901" sldId="281"/>
            <ac:spMk id="12" creationId="{00000000-0000-0000-0000-000000000000}"/>
          </ac:spMkLst>
        </pc:spChg>
        <pc:spChg chg="del mod">
          <ac:chgData name="Courtney Lenz" userId="b7b0470e1c700018" providerId="LiveId" clId="{BD96DAB2-514F-4B09-82E8-1573F4E8CDF9}" dt="2024-04-02T04:50:14.678" v="764" actId="478"/>
          <ac:spMkLst>
            <pc:docMk/>
            <pc:sldMk cId="1066695901" sldId="281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7:26:16.363" v="2766"/>
          <ac:spMkLst>
            <pc:docMk/>
            <pc:sldMk cId="1066695901" sldId="281"/>
            <ac:spMk id="15" creationId="{0D8EDA78-FB49-AE50-9F2F-13C207E7D57E}"/>
          </ac:spMkLst>
        </pc:spChg>
        <pc:spChg chg="mod">
          <ac:chgData name="Courtney Lenz" userId="b7b0470e1c700018" providerId="LiveId" clId="{BD96DAB2-514F-4B09-82E8-1573F4E8CDF9}" dt="2024-04-02T07:30:28.256" v="2791" actId="1076"/>
          <ac:spMkLst>
            <pc:docMk/>
            <pc:sldMk cId="1066695901" sldId="281"/>
            <ac:spMk id="16" creationId="{4EE2349C-506E-E172-7668-0B68BB90CEAE}"/>
          </ac:spMkLst>
        </pc:spChg>
        <pc:grpChg chg="mod">
          <ac:chgData name="Courtney Lenz" userId="b7b0470e1c700018" providerId="LiveId" clId="{BD96DAB2-514F-4B09-82E8-1573F4E8CDF9}" dt="2024-04-02T05:22:44.286" v="1052" actId="14100"/>
          <ac:grpSpMkLst>
            <pc:docMk/>
            <pc:sldMk cId="1066695901" sldId="281"/>
            <ac:grpSpMk id="2" creationId="{00000000-0000-0000-0000-000000000000}"/>
          </ac:grpSpMkLst>
        </pc:grpChg>
        <pc:grpChg chg="del mod">
          <ac:chgData name="Courtney Lenz" userId="b7b0470e1c700018" providerId="LiveId" clId="{BD96DAB2-514F-4B09-82E8-1573F4E8CDF9}" dt="2024-04-02T07:26:15.753" v="2765" actId="478"/>
          <ac:grpSpMkLst>
            <pc:docMk/>
            <pc:sldMk cId="1066695901" sldId="281"/>
            <ac:grpSpMk id="5" creationId="{00000000-0000-0000-0000-000000000000}"/>
          </ac:grpSpMkLst>
        </pc:grpChg>
        <pc:grpChg chg="del mod">
          <ac:chgData name="Courtney Lenz" userId="b7b0470e1c700018" providerId="LiveId" clId="{BD96DAB2-514F-4B09-82E8-1573F4E8CDF9}" dt="2024-04-02T07:28:53.016" v="2767" actId="478"/>
          <ac:grpSpMkLst>
            <pc:docMk/>
            <pc:sldMk cId="1066695901" sldId="281"/>
            <ac:grpSpMk id="8" creationId="{00000000-0000-0000-0000-000000000000}"/>
          </ac:grpSpMkLst>
        </pc:grpChg>
        <pc:grpChg chg="add mod">
          <ac:chgData name="Courtney Lenz" userId="b7b0470e1c700018" providerId="LiveId" clId="{BD96DAB2-514F-4B09-82E8-1573F4E8CDF9}" dt="2024-04-02T07:30:41.395" v="2805" actId="14100"/>
          <ac:grpSpMkLst>
            <pc:docMk/>
            <pc:sldMk cId="1066695901" sldId="281"/>
            <ac:grpSpMk id="14" creationId="{9827617D-16BC-8180-5419-0098D9647FCF}"/>
          </ac:grpSpMkLst>
        </pc:grpChg>
        <pc:picChg chg="add del mod">
          <ac:chgData name="Courtney Lenz" userId="b7b0470e1c700018" providerId="LiveId" clId="{BD96DAB2-514F-4B09-82E8-1573F4E8CDF9}" dt="2024-04-02T07:30:47.475" v="2808" actId="478"/>
          <ac:picMkLst>
            <pc:docMk/>
            <pc:sldMk cId="1066695901" sldId="281"/>
            <ac:picMk id="18" creationId="{3EBE910D-E745-7519-7B08-D386FDE3EF18}"/>
          </ac:picMkLst>
        </pc:picChg>
        <pc:picChg chg="add">
          <ac:chgData name="Courtney Lenz" userId="b7b0470e1c700018" providerId="LiveId" clId="{BD96DAB2-514F-4B09-82E8-1573F4E8CDF9}" dt="2024-04-02T07:28:55.965" v="2768"/>
          <ac:picMkLst>
            <pc:docMk/>
            <pc:sldMk cId="1066695901" sldId="281"/>
            <ac:picMk id="1026" creationId="{E4706D6D-86BB-37D5-A11A-905C152AECC7}"/>
          </ac:picMkLst>
        </pc:picChg>
      </pc:sldChg>
      <pc:sldChg chg="addSp delSp modSp add del mod ord modNotes modNotesTx">
        <pc:chgData name="Courtney Lenz" userId="b7b0470e1c700018" providerId="LiveId" clId="{BD96DAB2-514F-4B09-82E8-1573F4E8CDF9}" dt="2024-04-04T23:28:12.440" v="19832" actId="2696"/>
        <pc:sldMkLst>
          <pc:docMk/>
          <pc:sldMk cId="4056300242" sldId="282"/>
        </pc:sldMkLst>
        <pc:spChg chg="mod">
          <ac:chgData name="Courtney Lenz" userId="b7b0470e1c700018" providerId="LiveId" clId="{BD96DAB2-514F-4B09-82E8-1573F4E8CDF9}" dt="2024-04-02T06:33:04.415" v="1348" actId="34135"/>
          <ac:spMkLst>
            <pc:docMk/>
            <pc:sldMk cId="4056300242" sldId="282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6:33:04.415" v="1348" actId="34135"/>
          <ac:spMkLst>
            <pc:docMk/>
            <pc:sldMk cId="4056300242" sldId="282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6:36:53.547" v="1393" actId="34135"/>
          <ac:spMkLst>
            <pc:docMk/>
            <pc:sldMk cId="4056300242" sldId="282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6:36:53.547" v="1393" actId="34135"/>
          <ac:spMkLst>
            <pc:docMk/>
            <pc:sldMk cId="4056300242" sldId="282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1:28.672" v="1029" actId="34136"/>
          <ac:spMkLst>
            <pc:docMk/>
            <pc:sldMk cId="4056300242" sldId="282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1:28.672" v="1029" actId="34136"/>
          <ac:spMkLst>
            <pc:docMk/>
            <pc:sldMk cId="4056300242" sldId="282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056300242" sldId="282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9:00:22.054" v="5164" actId="255"/>
          <ac:spMkLst>
            <pc:docMk/>
            <pc:sldMk cId="4056300242" sldId="282"/>
            <ac:spMk id="12" creationId="{00000000-0000-0000-0000-000000000000}"/>
          </ac:spMkLst>
        </pc:spChg>
        <pc:spChg chg="del mod">
          <ac:chgData name="Courtney Lenz" userId="b7b0470e1c700018" providerId="LiveId" clId="{BD96DAB2-514F-4B09-82E8-1573F4E8CDF9}" dt="2024-04-02T05:17:05.470" v="998" actId="478"/>
          <ac:spMkLst>
            <pc:docMk/>
            <pc:sldMk cId="4056300242" sldId="282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6:50.025" v="994" actId="20577"/>
          <ac:spMkLst>
            <pc:docMk/>
            <pc:sldMk cId="4056300242" sldId="282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056300242" sldId="282"/>
            <ac:spMk id="1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056300242" sldId="282"/>
            <ac:spMk id="1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6:32:35.892" v="1339"/>
          <ac:spMkLst>
            <pc:docMk/>
            <pc:sldMk cId="4056300242" sldId="282"/>
            <ac:spMk id="21" creationId="{1A12235F-9048-91AA-33DC-FED87F810B0F}"/>
          </ac:spMkLst>
        </pc:spChg>
        <pc:spChg chg="mod">
          <ac:chgData name="Courtney Lenz" userId="b7b0470e1c700018" providerId="LiveId" clId="{BD96DAB2-514F-4B09-82E8-1573F4E8CDF9}" dt="2024-04-02T06:32:35.892" v="1339"/>
          <ac:spMkLst>
            <pc:docMk/>
            <pc:sldMk cId="4056300242" sldId="282"/>
            <ac:spMk id="22" creationId="{B0168218-530E-337A-4217-14C7D6D6F027}"/>
          </ac:spMkLst>
        </pc:spChg>
        <pc:spChg chg="mod">
          <ac:chgData name="Courtney Lenz" userId="b7b0470e1c700018" providerId="LiveId" clId="{BD96DAB2-514F-4B09-82E8-1573F4E8CDF9}" dt="2024-04-02T06:32:35.892" v="1339"/>
          <ac:spMkLst>
            <pc:docMk/>
            <pc:sldMk cId="4056300242" sldId="282"/>
            <ac:spMk id="24" creationId="{9E5D61A2-6332-2D82-5E97-24E17A274158}"/>
          </ac:spMkLst>
        </pc:spChg>
        <pc:spChg chg="mod">
          <ac:chgData name="Courtney Lenz" userId="b7b0470e1c700018" providerId="LiveId" clId="{BD96DAB2-514F-4B09-82E8-1573F4E8CDF9}" dt="2024-04-02T06:32:39.564" v="1341" actId="1076"/>
          <ac:spMkLst>
            <pc:docMk/>
            <pc:sldMk cId="4056300242" sldId="282"/>
            <ac:spMk id="25" creationId="{350DC286-29D9-5AAC-502B-CDBAA31324B3}"/>
          </ac:spMkLst>
        </pc:spChg>
        <pc:spChg chg="mod ord">
          <ac:chgData name="Courtney Lenz" userId="b7b0470e1c700018" providerId="LiveId" clId="{BD96DAB2-514F-4B09-82E8-1573F4E8CDF9}" dt="2024-04-02T06:34:28.626" v="1366" actId="167"/>
          <ac:spMkLst>
            <pc:docMk/>
            <pc:sldMk cId="4056300242" sldId="282"/>
            <ac:spMk id="27" creationId="{248AB427-A0DD-CA6C-0218-335AEF484395}"/>
          </ac:spMkLst>
        </pc:spChg>
        <pc:spChg chg="mod">
          <ac:chgData name="Courtney Lenz" userId="b7b0470e1c700018" providerId="LiveId" clId="{BD96DAB2-514F-4B09-82E8-1573F4E8CDF9}" dt="2024-04-02T06:33:29.809" v="1353" actId="207"/>
          <ac:spMkLst>
            <pc:docMk/>
            <pc:sldMk cId="4056300242" sldId="282"/>
            <ac:spMk id="28" creationId="{197CA06F-40E7-BCE1-BEBF-3EBB0F29C52A}"/>
          </ac:spMkLst>
        </pc:spChg>
        <pc:spChg chg="mod">
          <ac:chgData name="Courtney Lenz" userId="b7b0470e1c700018" providerId="LiveId" clId="{BD96DAB2-514F-4B09-82E8-1573F4E8CDF9}" dt="2024-04-02T06:32:41.680" v="1342"/>
          <ac:spMkLst>
            <pc:docMk/>
            <pc:sldMk cId="4056300242" sldId="282"/>
            <ac:spMk id="30" creationId="{2594DAAD-40AD-823E-5981-32519D0926F5}"/>
          </ac:spMkLst>
        </pc:spChg>
        <pc:spChg chg="mod">
          <ac:chgData name="Courtney Lenz" userId="b7b0470e1c700018" providerId="LiveId" clId="{BD96DAB2-514F-4B09-82E8-1573F4E8CDF9}" dt="2024-04-02T06:36:28.221" v="1384" actId="21"/>
          <ac:spMkLst>
            <pc:docMk/>
            <pc:sldMk cId="4056300242" sldId="282"/>
            <ac:spMk id="31" creationId="{74620B1C-8396-9BD9-0F18-A963993CBDD6}"/>
          </ac:spMkLst>
        </pc:spChg>
        <pc:spChg chg="mod">
          <ac:chgData name="Courtney Lenz" userId="b7b0470e1c700018" providerId="LiveId" clId="{BD96DAB2-514F-4B09-82E8-1573F4E8CDF9}" dt="2024-04-02T06:33:36.156" v="1354"/>
          <ac:spMkLst>
            <pc:docMk/>
            <pc:sldMk cId="4056300242" sldId="282"/>
            <ac:spMk id="33" creationId="{DEFF8294-BE97-662C-1D94-A47927129AFD}"/>
          </ac:spMkLst>
        </pc:spChg>
        <pc:spChg chg="mod">
          <ac:chgData name="Courtney Lenz" userId="b7b0470e1c700018" providerId="LiveId" clId="{BD96DAB2-514F-4B09-82E8-1573F4E8CDF9}" dt="2024-04-02T06:34:27.682" v="1363"/>
          <ac:spMkLst>
            <pc:docMk/>
            <pc:sldMk cId="4056300242" sldId="282"/>
            <ac:spMk id="34" creationId="{77702CF4-8F99-8C46-3CB2-6EDB19AD5BBC}"/>
          </ac:spMkLst>
        </pc:spChg>
        <pc:spChg chg="mod topLvl">
          <ac:chgData name="Courtney Lenz" userId="b7b0470e1c700018" providerId="LiveId" clId="{BD96DAB2-514F-4B09-82E8-1573F4E8CDF9}" dt="2024-04-02T06:35:41.531" v="1378" actId="21"/>
          <ac:spMkLst>
            <pc:docMk/>
            <pc:sldMk cId="4056300242" sldId="282"/>
            <ac:spMk id="36" creationId="{F51EA268-5694-DB15-8414-6957E4B93CAE}"/>
          </ac:spMkLst>
        </pc:spChg>
        <pc:spChg chg="add del mod topLvl">
          <ac:chgData name="Courtney Lenz" userId="b7b0470e1c700018" providerId="LiveId" clId="{BD96DAB2-514F-4B09-82E8-1573F4E8CDF9}" dt="2024-04-02T06:35:41.898" v="1379" actId="1076"/>
          <ac:spMkLst>
            <pc:docMk/>
            <pc:sldMk cId="4056300242" sldId="282"/>
            <ac:spMk id="37" creationId="{5FC6A6E2-C7BF-6669-0661-2510924A32D6}"/>
          </ac:spMkLst>
        </pc:spChg>
        <pc:spChg chg="mod">
          <ac:chgData name="Courtney Lenz" userId="b7b0470e1c700018" providerId="LiveId" clId="{BD96DAB2-514F-4B09-82E8-1573F4E8CDF9}" dt="2024-04-02T06:36:42.706" v="1389" actId="1076"/>
          <ac:spMkLst>
            <pc:docMk/>
            <pc:sldMk cId="4056300242" sldId="282"/>
            <ac:spMk id="39" creationId="{CC09B78D-1B7B-C2C8-E1AE-B0525C726951}"/>
          </ac:spMkLst>
        </pc:spChg>
        <pc:spChg chg="mod">
          <ac:chgData name="Courtney Lenz" userId="b7b0470e1c700018" providerId="LiveId" clId="{BD96DAB2-514F-4B09-82E8-1573F4E8CDF9}" dt="2024-04-02T06:36:31.141" v="1385"/>
          <ac:spMkLst>
            <pc:docMk/>
            <pc:sldMk cId="4056300242" sldId="282"/>
            <ac:spMk id="40" creationId="{25CFB22C-C5AF-D9D2-809C-D9B46A9A8DEC}"/>
          </ac:spMkLst>
        </pc:spChg>
        <pc:grpChg chg="mod ord">
          <ac:chgData name="Courtney Lenz" userId="b7b0470e1c700018" providerId="LiveId" clId="{BD96DAB2-514F-4B09-82E8-1573F4E8CDF9}" dt="2024-04-02T06:34:27.964" v="1364" actId="167"/>
          <ac:grpSpMkLst>
            <pc:docMk/>
            <pc:sldMk cId="4056300242" sldId="282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6:36:53.547" v="1393" actId="34135"/>
          <ac:grpSpMkLst>
            <pc:docMk/>
            <pc:sldMk cId="4056300242" sldId="282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21:47.391" v="1034" actId="14100"/>
          <ac:grpSpMkLst>
            <pc:docMk/>
            <pc:sldMk cId="4056300242" sldId="282"/>
            <ac:grpSpMk id="8" creationId="{00000000-0000-0000-0000-000000000000}"/>
          </ac:grpSpMkLst>
        </pc:grpChg>
        <pc:grpChg chg="del mod">
          <ac:chgData name="Courtney Lenz" userId="b7b0470e1c700018" providerId="LiveId" clId="{BD96DAB2-514F-4B09-82E8-1573F4E8CDF9}" dt="2024-04-02T05:17:03.746" v="997" actId="478"/>
          <ac:grpSpMkLst>
            <pc:docMk/>
            <pc:sldMk cId="4056300242" sldId="282"/>
            <ac:grpSpMk id="14" creationId="{00000000-0000-0000-0000-000000000000}"/>
          </ac:grpSpMkLst>
        </pc:grpChg>
        <pc:grpChg chg="del mod">
          <ac:chgData name="Courtney Lenz" userId="b7b0470e1c700018" providerId="LiveId" clId="{BD96DAB2-514F-4B09-82E8-1573F4E8CDF9}" dt="2024-04-02T06:32:34.837" v="1338" actId="478"/>
          <ac:grpSpMkLst>
            <pc:docMk/>
            <pc:sldMk cId="4056300242" sldId="282"/>
            <ac:grpSpMk id="17" creationId="{00000000-0000-0000-0000-000000000000}"/>
          </ac:grpSpMkLst>
        </pc:grpChg>
        <pc:grpChg chg="add mod">
          <ac:chgData name="Courtney Lenz" userId="b7b0470e1c700018" providerId="LiveId" clId="{BD96DAB2-514F-4B09-82E8-1573F4E8CDF9}" dt="2024-04-02T06:32:35.892" v="1339"/>
          <ac:grpSpMkLst>
            <pc:docMk/>
            <pc:sldMk cId="4056300242" sldId="282"/>
            <ac:grpSpMk id="20" creationId="{CA8F6CCE-6B01-EB75-C934-B016871F75A2}"/>
          </ac:grpSpMkLst>
        </pc:grpChg>
        <pc:grpChg chg="add mod">
          <ac:chgData name="Courtney Lenz" userId="b7b0470e1c700018" providerId="LiveId" clId="{BD96DAB2-514F-4B09-82E8-1573F4E8CDF9}" dt="2024-04-02T06:32:35.892" v="1339"/>
          <ac:grpSpMkLst>
            <pc:docMk/>
            <pc:sldMk cId="4056300242" sldId="282"/>
            <ac:grpSpMk id="23" creationId="{404A6FD4-1BFC-00FB-E3FF-E2C09C4973C1}"/>
          </ac:grpSpMkLst>
        </pc:grpChg>
        <pc:grpChg chg="add del mod ord">
          <ac:chgData name="Courtney Lenz" userId="b7b0470e1c700018" providerId="LiveId" clId="{BD96DAB2-514F-4B09-82E8-1573F4E8CDF9}" dt="2024-04-02T06:35:37.004" v="1375" actId="478"/>
          <ac:grpSpMkLst>
            <pc:docMk/>
            <pc:sldMk cId="4056300242" sldId="282"/>
            <ac:grpSpMk id="26" creationId="{29FF60E6-2E23-A3DE-2B32-F5A8FF783E75}"/>
          </ac:grpSpMkLst>
        </pc:grpChg>
        <pc:grpChg chg="add del mod">
          <ac:chgData name="Courtney Lenz" userId="b7b0470e1c700018" providerId="LiveId" clId="{BD96DAB2-514F-4B09-82E8-1573F4E8CDF9}" dt="2024-04-02T06:36:36.022" v="1387" actId="478"/>
          <ac:grpSpMkLst>
            <pc:docMk/>
            <pc:sldMk cId="4056300242" sldId="282"/>
            <ac:grpSpMk id="29" creationId="{87EA04F8-9247-B213-57EB-A4F85462252C}"/>
          </ac:grpSpMkLst>
        </pc:grpChg>
        <pc:grpChg chg="add mod ord">
          <ac:chgData name="Courtney Lenz" userId="b7b0470e1c700018" providerId="LiveId" clId="{BD96DAB2-514F-4B09-82E8-1573F4E8CDF9}" dt="2024-04-02T06:34:45.458" v="1368" actId="167"/>
          <ac:grpSpMkLst>
            <pc:docMk/>
            <pc:sldMk cId="4056300242" sldId="282"/>
            <ac:grpSpMk id="32" creationId="{56BD0B53-EF31-22FF-EF95-606999222C25}"/>
          </ac:grpSpMkLst>
        </pc:grpChg>
        <pc:grpChg chg="add del mod">
          <ac:chgData name="Courtney Lenz" userId="b7b0470e1c700018" providerId="LiveId" clId="{BD96DAB2-514F-4B09-82E8-1573F4E8CDF9}" dt="2024-04-02T06:35:53.004" v="1381" actId="14100"/>
          <ac:grpSpMkLst>
            <pc:docMk/>
            <pc:sldMk cId="4056300242" sldId="282"/>
            <ac:grpSpMk id="35" creationId="{AB78A505-2920-704C-DAFE-0D7D6F9E3813}"/>
          </ac:grpSpMkLst>
        </pc:grpChg>
        <pc:grpChg chg="add mod">
          <ac:chgData name="Courtney Lenz" userId="b7b0470e1c700018" providerId="LiveId" clId="{BD96DAB2-514F-4B09-82E8-1573F4E8CDF9}" dt="2024-04-02T06:36:51.039" v="1392" actId="1076"/>
          <ac:grpSpMkLst>
            <pc:docMk/>
            <pc:sldMk cId="4056300242" sldId="282"/>
            <ac:grpSpMk id="38" creationId="{398FEF64-CC03-D863-CA4F-7912C83DEA70}"/>
          </ac:grpSpMkLst>
        </pc:grpChg>
        <pc:cxnChg chg="add mod">
          <ac:chgData name="Courtney Lenz" userId="b7b0470e1c700018" providerId="LiveId" clId="{BD96DAB2-514F-4B09-82E8-1573F4E8CDF9}" dt="2024-04-04T23:27:56.520" v="19830" actId="13822"/>
          <ac:cxnSpMkLst>
            <pc:docMk/>
            <pc:sldMk cId="4056300242" sldId="282"/>
            <ac:cxnSpMk id="42" creationId="{BFBD32D4-F481-22B4-473A-99DE2E4C92C3}"/>
          </ac:cxnSpMkLst>
        </pc:cxnChg>
      </pc:sldChg>
      <pc:sldChg chg="delSp modSp add del mod ord">
        <pc:chgData name="Courtney Lenz" userId="b7b0470e1c700018" providerId="LiveId" clId="{BD96DAB2-514F-4B09-82E8-1573F4E8CDF9}" dt="2024-04-02T05:16:58.983" v="996" actId="2696"/>
        <pc:sldMkLst>
          <pc:docMk/>
          <pc:sldMk cId="840111586" sldId="283"/>
        </pc:sldMkLst>
        <pc:spChg chg="del mod">
          <ac:chgData name="Courtney Lenz" userId="b7b0470e1c700018" providerId="LiveId" clId="{BD96DAB2-514F-4B09-82E8-1573F4E8CDF9}" dt="2024-04-02T05:14:56.923" v="876"/>
          <ac:spMkLst>
            <pc:docMk/>
            <pc:sldMk cId="840111586" sldId="283"/>
            <ac:spMk id="13" creationId="{00000000-0000-0000-0000-000000000000}"/>
          </ac:spMkLst>
        </pc:spChg>
        <pc:grpChg chg="del">
          <ac:chgData name="Courtney Lenz" userId="b7b0470e1c700018" providerId="LiveId" clId="{BD96DAB2-514F-4B09-82E8-1573F4E8CDF9}" dt="2024-04-02T05:14:47.443" v="866" actId="478"/>
          <ac:grpSpMkLst>
            <pc:docMk/>
            <pc:sldMk cId="840111586" sldId="283"/>
            <ac:grpSpMk id="14" creationId="{00000000-0000-0000-0000-000000000000}"/>
          </ac:grpSpMkLst>
        </pc:grpChg>
      </pc:sldChg>
      <pc:sldChg chg="modSp add del mod modNotes">
        <pc:chgData name="Courtney Lenz" userId="b7b0470e1c700018" providerId="LiveId" clId="{BD96DAB2-514F-4B09-82E8-1573F4E8CDF9}" dt="2024-04-02T06:33:12.369" v="1350" actId="2696"/>
        <pc:sldMkLst>
          <pc:docMk/>
          <pc:sldMk cId="455700947" sldId="284"/>
        </pc:sldMkLst>
        <pc:spChg chg="mod">
          <ac:chgData name="Courtney Lenz" userId="b7b0470e1c700018" providerId="LiveId" clId="{BD96DAB2-514F-4B09-82E8-1573F4E8CDF9}" dt="2024-04-02T05:22:09.174" v="1040" actId="34136"/>
          <ac:spMkLst>
            <pc:docMk/>
            <pc:sldMk cId="455700947" sldId="284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2:09.174" v="1040" actId="34136"/>
          <ac:spMkLst>
            <pc:docMk/>
            <pc:sldMk cId="455700947" sldId="284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2:10.821" v="1041" actId="34136"/>
          <ac:spMkLst>
            <pc:docMk/>
            <pc:sldMk cId="455700947" sldId="284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2:10.821" v="1041" actId="34136"/>
          <ac:spMkLst>
            <pc:docMk/>
            <pc:sldMk cId="455700947" sldId="284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2:07.440" v="1039" actId="34136"/>
          <ac:spMkLst>
            <pc:docMk/>
            <pc:sldMk cId="455700947" sldId="284"/>
            <ac:spMk id="9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22:07.440" v="1039" actId="34136"/>
          <ac:spMkLst>
            <pc:docMk/>
            <pc:sldMk cId="455700947" sldId="284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55700947" sldId="284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55700947" sldId="284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55700947" sldId="284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55700947" sldId="284"/>
            <ac:spMk id="1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55700947" sldId="284"/>
            <ac:spMk id="1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55700947" sldId="284"/>
            <ac:spMk id="1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k cId="455700947" sldId="284"/>
            <ac:spMk id="19" creationId="{00000000-0000-0000-0000-000000000000}"/>
          </ac:spMkLst>
        </pc:spChg>
        <pc:grpChg chg="mod">
          <ac:chgData name="Courtney Lenz" userId="b7b0470e1c700018" providerId="LiveId" clId="{BD96DAB2-514F-4B09-82E8-1573F4E8CDF9}" dt="2024-04-02T05:22:20.612" v="1045" actId="14100"/>
          <ac:grpSpMkLst>
            <pc:docMk/>
            <pc:sldMk cId="455700947" sldId="284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22:31.349" v="1049" actId="14100"/>
          <ac:grpSpMkLst>
            <pc:docMk/>
            <pc:sldMk cId="455700947" sldId="284"/>
            <ac:grpSpMk id="5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22:29.240" v="1048" actId="14100"/>
          <ac:grpSpMkLst>
            <pc:docMk/>
            <pc:sldMk cId="455700947" sldId="284"/>
            <ac:grpSpMk id="8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455700947" sldId="284"/>
            <ac:grpSpMk id="14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2T05:17:36.585" v="1000"/>
          <ac:grpSpMkLst>
            <pc:docMk/>
            <pc:sldMk cId="455700947" sldId="284"/>
            <ac:grpSpMk id="17" creationId="{00000000-0000-0000-0000-000000000000}"/>
          </ac:grpSpMkLst>
        </pc:grpChg>
      </pc:sldChg>
      <pc:sldChg chg="addSp delSp modSp add del mod">
        <pc:chgData name="Courtney Lenz" userId="b7b0470e1c700018" providerId="LiveId" clId="{BD96DAB2-514F-4B09-82E8-1573F4E8CDF9}" dt="2024-04-02T05:36:11.682" v="1150" actId="2696"/>
        <pc:sldMkLst>
          <pc:docMk/>
          <pc:sldMk cId="4092485593" sldId="285"/>
        </pc:sldMkLst>
        <pc:spChg chg="del mod">
          <ac:chgData name="Courtney Lenz" userId="b7b0470e1c700018" providerId="LiveId" clId="{BD96DAB2-514F-4B09-82E8-1573F4E8CDF9}" dt="2024-04-02T05:35:20.365" v="1141"/>
          <ac:spMkLst>
            <pc:docMk/>
            <pc:sldMk cId="4092485593" sldId="285"/>
            <ac:spMk id="5" creationId="{00000000-0000-0000-0000-000000000000}"/>
          </ac:spMkLst>
        </pc:spChg>
        <pc:spChg chg="del">
          <ac:chgData name="Courtney Lenz" userId="b7b0470e1c700018" providerId="LiveId" clId="{BD96DAB2-514F-4B09-82E8-1573F4E8CDF9}" dt="2024-04-02T05:35:21.906" v="1142" actId="478"/>
          <ac:spMkLst>
            <pc:docMk/>
            <pc:sldMk cId="4092485593" sldId="285"/>
            <ac:spMk id="10" creationId="{00000000-0000-0000-0000-000000000000}"/>
          </ac:spMkLst>
        </pc:spChg>
        <pc:grpChg chg="add del">
          <ac:chgData name="Courtney Lenz" userId="b7b0470e1c700018" providerId="LiveId" clId="{BD96DAB2-514F-4B09-82E8-1573F4E8CDF9}" dt="2024-04-02T05:35:38.558" v="1146" actId="478"/>
          <ac:grpSpMkLst>
            <pc:docMk/>
            <pc:sldMk cId="4092485593" sldId="285"/>
            <ac:grpSpMk id="2" creationId="{00000000-0000-0000-0000-000000000000}"/>
          </ac:grpSpMkLst>
        </pc:grpChg>
        <pc:grpChg chg="del">
          <ac:chgData name="Courtney Lenz" userId="b7b0470e1c700018" providerId="LiveId" clId="{BD96DAB2-514F-4B09-82E8-1573F4E8CDF9}" dt="2024-04-02T05:35:10.587" v="1138" actId="478"/>
          <ac:grpSpMkLst>
            <pc:docMk/>
            <pc:sldMk cId="4092485593" sldId="285"/>
            <ac:grpSpMk id="6" creationId="{00000000-0000-0000-0000-000000000000}"/>
          </ac:grpSpMkLst>
        </pc:grpChg>
        <pc:picChg chg="add mod">
          <ac:chgData name="Courtney Lenz" userId="b7b0470e1c700018" providerId="LiveId" clId="{BD96DAB2-514F-4B09-82E8-1573F4E8CDF9}" dt="2024-04-02T05:35:38.066" v="1145" actId="1076"/>
          <ac:picMkLst>
            <pc:docMk/>
            <pc:sldMk cId="4092485593" sldId="285"/>
            <ac:picMk id="11" creationId="{1F28A590-0605-E152-2677-0565B7B5C715}"/>
          </ac:picMkLst>
        </pc:picChg>
        <pc:picChg chg="del">
          <ac:chgData name="Courtney Lenz" userId="b7b0470e1c700018" providerId="LiveId" clId="{BD96DAB2-514F-4B09-82E8-1573F4E8CDF9}" dt="2024-04-02T05:31:12.451" v="1118" actId="478"/>
          <ac:picMkLst>
            <pc:docMk/>
            <pc:sldMk cId="4092485593" sldId="285"/>
            <ac:picMk id="15" creationId="{7B009660-C037-E459-FD71-0071F2989C64}"/>
          </ac:picMkLst>
        </pc:picChg>
      </pc:sldChg>
      <pc:sldChg chg="addSp delSp modSp add del mod modNotesTx">
        <pc:chgData name="Courtney Lenz" userId="b7b0470e1c700018" providerId="LiveId" clId="{BD96DAB2-514F-4B09-82E8-1573F4E8CDF9}" dt="2024-04-05T04:01:39.607" v="24996" actId="2696"/>
        <pc:sldMkLst>
          <pc:docMk/>
          <pc:sldMk cId="1552785159" sldId="286"/>
        </pc:sldMkLst>
        <pc:spChg chg="mod">
          <ac:chgData name="Courtney Lenz" userId="b7b0470e1c700018" providerId="LiveId" clId="{BD96DAB2-514F-4B09-82E8-1573F4E8CDF9}" dt="2024-04-05T03:21:47.878" v="24641" actId="207"/>
          <ac:spMkLst>
            <pc:docMk/>
            <pc:sldMk cId="1552785159" sldId="286"/>
            <ac:spMk id="3" creationId="{00000000-0000-0000-0000-000000000000}"/>
          </ac:spMkLst>
        </pc:spChg>
        <pc:spChg chg="del">
          <ac:chgData name="Courtney Lenz" userId="b7b0470e1c700018" providerId="LiveId" clId="{BD96DAB2-514F-4B09-82E8-1573F4E8CDF9}" dt="2024-04-02T05:36:55.695" v="1160" actId="478"/>
          <ac:spMkLst>
            <pc:docMk/>
            <pc:sldMk cId="1552785159" sldId="286"/>
            <ac:spMk id="5" creationId="{00000000-0000-0000-0000-000000000000}"/>
          </ac:spMkLst>
        </pc:spChg>
        <pc:spChg chg="del">
          <ac:chgData name="Courtney Lenz" userId="b7b0470e1c700018" providerId="LiveId" clId="{BD96DAB2-514F-4B09-82E8-1573F4E8CDF9}" dt="2024-04-02T05:36:57.614" v="1161" actId="478"/>
          <ac:spMkLst>
            <pc:docMk/>
            <pc:sldMk cId="1552785159" sldId="286"/>
            <ac:spMk id="10" creationId="{00000000-0000-0000-0000-000000000000}"/>
          </ac:spMkLst>
        </pc:spChg>
        <pc:spChg chg="add del mod">
          <ac:chgData name="Courtney Lenz" userId="b7b0470e1c700018" providerId="LiveId" clId="{BD96DAB2-514F-4B09-82E8-1573F4E8CDF9}" dt="2024-04-02T17:34:34.535" v="19535" actId="478"/>
          <ac:spMkLst>
            <pc:docMk/>
            <pc:sldMk cId="1552785159" sldId="286"/>
            <ac:spMk id="12" creationId="{3949D69A-51A5-DC08-257D-AC9DEDEFBC75}"/>
          </ac:spMkLst>
        </pc:spChg>
        <pc:spChg chg="add mod ord">
          <ac:chgData name="Courtney Lenz" userId="b7b0470e1c700018" providerId="LiveId" clId="{BD96DAB2-514F-4B09-82E8-1573F4E8CDF9}" dt="2024-04-05T03:48:09.001" v="24906" actId="1076"/>
          <ac:spMkLst>
            <pc:docMk/>
            <pc:sldMk cId="1552785159" sldId="286"/>
            <ac:spMk id="13" creationId="{0336A933-22DE-A502-2754-C978BAEE1D3F}"/>
          </ac:spMkLst>
        </pc:spChg>
        <pc:spChg chg="add del mod ord">
          <ac:chgData name="Courtney Lenz" userId="b7b0470e1c700018" providerId="LiveId" clId="{BD96DAB2-514F-4B09-82E8-1573F4E8CDF9}" dt="2024-04-05T03:49:49.219" v="24908" actId="207"/>
          <ac:spMkLst>
            <pc:docMk/>
            <pc:sldMk cId="1552785159" sldId="286"/>
            <ac:spMk id="14" creationId="{2895E078-D276-2B7A-4EB4-64FB5D869602}"/>
          </ac:spMkLst>
        </pc:spChg>
        <pc:spChg chg="add mod ord">
          <ac:chgData name="Courtney Lenz" userId="b7b0470e1c700018" providerId="LiveId" clId="{BD96DAB2-514F-4B09-82E8-1573F4E8CDF9}" dt="2024-04-05T03:48:09.001" v="24906" actId="1076"/>
          <ac:spMkLst>
            <pc:docMk/>
            <pc:sldMk cId="1552785159" sldId="286"/>
            <ac:spMk id="15" creationId="{1F7570B0-577D-EA06-B555-3E85764DB45B}"/>
          </ac:spMkLst>
        </pc:spChg>
        <pc:spChg chg="add mod ord">
          <ac:chgData name="Courtney Lenz" userId="b7b0470e1c700018" providerId="LiveId" clId="{BD96DAB2-514F-4B09-82E8-1573F4E8CDF9}" dt="2024-04-05T03:50:09.782" v="24912" actId="207"/>
          <ac:spMkLst>
            <pc:docMk/>
            <pc:sldMk cId="1552785159" sldId="286"/>
            <ac:spMk id="16" creationId="{8D223CF4-1CFC-D33D-B66F-FB7158DE95CD}"/>
          </ac:spMkLst>
        </pc:spChg>
        <pc:spChg chg="add mod ord">
          <ac:chgData name="Courtney Lenz" userId="b7b0470e1c700018" providerId="LiveId" clId="{BD96DAB2-514F-4B09-82E8-1573F4E8CDF9}" dt="2024-04-05T03:48:09.001" v="24906" actId="1076"/>
          <ac:spMkLst>
            <pc:docMk/>
            <pc:sldMk cId="1552785159" sldId="286"/>
            <ac:spMk id="17" creationId="{827C9C17-56D2-1406-BF8D-AB0ED9FD607E}"/>
          </ac:spMkLst>
        </pc:spChg>
        <pc:spChg chg="add mod ord">
          <ac:chgData name="Courtney Lenz" userId="b7b0470e1c700018" providerId="LiveId" clId="{BD96DAB2-514F-4B09-82E8-1573F4E8CDF9}" dt="2024-04-05T03:48:09.001" v="24906" actId="1076"/>
          <ac:spMkLst>
            <pc:docMk/>
            <pc:sldMk cId="1552785159" sldId="286"/>
            <ac:spMk id="18" creationId="{A2C20507-02D8-8DE1-E445-9675D6B7171C}"/>
          </ac:spMkLst>
        </pc:spChg>
        <pc:spChg chg="add mod ord">
          <ac:chgData name="Courtney Lenz" userId="b7b0470e1c700018" providerId="LiveId" clId="{BD96DAB2-514F-4B09-82E8-1573F4E8CDF9}" dt="2024-04-05T03:48:09.001" v="24906" actId="1076"/>
          <ac:spMkLst>
            <pc:docMk/>
            <pc:sldMk cId="1552785159" sldId="286"/>
            <ac:spMk id="20" creationId="{9478CDBD-A691-CC14-875B-2DE494FF63EB}"/>
          </ac:spMkLst>
        </pc:spChg>
        <pc:spChg chg="add mod ord">
          <ac:chgData name="Courtney Lenz" userId="b7b0470e1c700018" providerId="LiveId" clId="{BD96DAB2-514F-4B09-82E8-1573F4E8CDF9}" dt="2024-04-05T03:48:09.001" v="24906" actId="1076"/>
          <ac:spMkLst>
            <pc:docMk/>
            <pc:sldMk cId="1552785159" sldId="286"/>
            <ac:spMk id="21" creationId="{88318126-F9B7-CE36-6426-2B760E6B85CD}"/>
          </ac:spMkLst>
        </pc:spChg>
        <pc:spChg chg="add del mod">
          <ac:chgData name="Courtney Lenz" userId="b7b0470e1c700018" providerId="LiveId" clId="{BD96DAB2-514F-4B09-82E8-1573F4E8CDF9}" dt="2024-04-05T03:26:58.909" v="24683" actId="478"/>
          <ac:spMkLst>
            <pc:docMk/>
            <pc:sldMk cId="1552785159" sldId="286"/>
            <ac:spMk id="36" creationId="{96968B91-0812-648B-08B2-35A0014C793A}"/>
          </ac:spMkLst>
        </pc:spChg>
        <pc:spChg chg="add del mod">
          <ac:chgData name="Courtney Lenz" userId="b7b0470e1c700018" providerId="LiveId" clId="{BD96DAB2-514F-4B09-82E8-1573F4E8CDF9}" dt="2024-04-05T03:33:36.807" v="24754" actId="478"/>
          <ac:spMkLst>
            <pc:docMk/>
            <pc:sldMk cId="1552785159" sldId="286"/>
            <ac:spMk id="37" creationId="{0B084370-CEFD-8A3E-5DEE-9AEF85216CEE}"/>
          </ac:spMkLst>
        </pc:spChg>
        <pc:spChg chg="add del mod">
          <ac:chgData name="Courtney Lenz" userId="b7b0470e1c700018" providerId="LiveId" clId="{BD96DAB2-514F-4B09-82E8-1573F4E8CDF9}" dt="2024-04-05T03:33:34.507" v="24753" actId="478"/>
          <ac:spMkLst>
            <pc:docMk/>
            <pc:sldMk cId="1552785159" sldId="286"/>
            <ac:spMk id="38" creationId="{1523E308-24E8-8042-46A7-A43BED4CFF29}"/>
          </ac:spMkLst>
        </pc:spChg>
        <pc:spChg chg="add del mod">
          <ac:chgData name="Courtney Lenz" userId="b7b0470e1c700018" providerId="LiveId" clId="{BD96DAB2-514F-4B09-82E8-1573F4E8CDF9}" dt="2024-04-05T03:31:40.218" v="24744" actId="478"/>
          <ac:spMkLst>
            <pc:docMk/>
            <pc:sldMk cId="1552785159" sldId="286"/>
            <ac:spMk id="39" creationId="{5762727A-3364-5370-C763-6CBC44A4B515}"/>
          </ac:spMkLst>
        </pc:spChg>
        <pc:spChg chg="add del mod">
          <ac:chgData name="Courtney Lenz" userId="b7b0470e1c700018" providerId="LiveId" clId="{BD96DAB2-514F-4B09-82E8-1573F4E8CDF9}" dt="2024-04-05T03:33:14.332" v="24752" actId="478"/>
          <ac:spMkLst>
            <pc:docMk/>
            <pc:sldMk cId="1552785159" sldId="286"/>
            <ac:spMk id="40" creationId="{D1891741-9397-F151-E13B-5827D09D1D83}"/>
          </ac:spMkLst>
        </pc:spChg>
        <pc:spChg chg="add del mod">
          <ac:chgData name="Courtney Lenz" userId="b7b0470e1c700018" providerId="LiveId" clId="{BD96DAB2-514F-4B09-82E8-1573F4E8CDF9}" dt="2024-04-05T03:33:39.321" v="24755" actId="478"/>
          <ac:spMkLst>
            <pc:docMk/>
            <pc:sldMk cId="1552785159" sldId="286"/>
            <ac:spMk id="41" creationId="{87472BC7-F6B0-3210-23EB-3FE1FDF7D034}"/>
          </ac:spMkLst>
        </pc:spChg>
        <pc:spChg chg="add mod">
          <ac:chgData name="Courtney Lenz" userId="b7b0470e1c700018" providerId="LiveId" clId="{BD96DAB2-514F-4B09-82E8-1573F4E8CDF9}" dt="2024-04-05T03:45:49.146" v="24887" actId="14100"/>
          <ac:spMkLst>
            <pc:docMk/>
            <pc:sldMk cId="1552785159" sldId="286"/>
            <ac:spMk id="42" creationId="{619A8DCC-6A6A-9C59-7C21-7B4A2EEDB193}"/>
          </ac:spMkLst>
        </pc:spChg>
        <pc:spChg chg="add mod">
          <ac:chgData name="Courtney Lenz" userId="b7b0470e1c700018" providerId="LiveId" clId="{BD96DAB2-514F-4B09-82E8-1573F4E8CDF9}" dt="2024-04-05T03:35:59.559" v="24774" actId="571"/>
          <ac:spMkLst>
            <pc:docMk/>
            <pc:sldMk cId="1552785159" sldId="286"/>
            <ac:spMk id="43" creationId="{E3FB2387-519F-A662-C9CA-A519C675789C}"/>
          </ac:spMkLst>
        </pc:spChg>
        <pc:spChg chg="add mod">
          <ac:chgData name="Courtney Lenz" userId="b7b0470e1c700018" providerId="LiveId" clId="{BD96DAB2-514F-4B09-82E8-1573F4E8CDF9}" dt="2024-04-05T03:46:16.777" v="24892" actId="14100"/>
          <ac:spMkLst>
            <pc:docMk/>
            <pc:sldMk cId="1552785159" sldId="286"/>
            <ac:spMk id="44" creationId="{7037226E-CCDF-0D4B-663C-899A5F0F1340}"/>
          </ac:spMkLst>
        </pc:spChg>
        <pc:spChg chg="add del mod">
          <ac:chgData name="Courtney Lenz" userId="b7b0470e1c700018" providerId="LiveId" clId="{BD96DAB2-514F-4B09-82E8-1573F4E8CDF9}" dt="2024-04-05T03:43:50.071" v="24867" actId="478"/>
          <ac:spMkLst>
            <pc:docMk/>
            <pc:sldMk cId="1552785159" sldId="286"/>
            <ac:spMk id="45" creationId="{38AD0953-4E23-49D7-5638-561A0F31E268}"/>
          </ac:spMkLst>
        </pc:spChg>
        <pc:spChg chg="add del mod">
          <ac:chgData name="Courtney Lenz" userId="b7b0470e1c700018" providerId="LiveId" clId="{BD96DAB2-514F-4B09-82E8-1573F4E8CDF9}" dt="2024-04-05T03:39:20.838" v="24800" actId="478"/>
          <ac:spMkLst>
            <pc:docMk/>
            <pc:sldMk cId="1552785159" sldId="286"/>
            <ac:spMk id="46" creationId="{F73A10EB-AF35-DFCB-FB13-15D029D83076}"/>
          </ac:spMkLst>
        </pc:spChg>
        <pc:spChg chg="add mod">
          <ac:chgData name="Courtney Lenz" userId="b7b0470e1c700018" providerId="LiveId" clId="{BD96DAB2-514F-4B09-82E8-1573F4E8CDF9}" dt="2024-04-05T03:50:05.786" v="24911" actId="208"/>
          <ac:spMkLst>
            <pc:docMk/>
            <pc:sldMk cId="1552785159" sldId="286"/>
            <ac:spMk id="47" creationId="{E16CDDA4-1792-2FD9-DC2D-4EAD403FD4F7}"/>
          </ac:spMkLst>
        </pc:spChg>
        <pc:spChg chg="add mod">
          <ac:chgData name="Courtney Lenz" userId="b7b0470e1c700018" providerId="LiveId" clId="{BD96DAB2-514F-4B09-82E8-1573F4E8CDF9}" dt="2024-04-05T03:48:09.001" v="24906" actId="1076"/>
          <ac:spMkLst>
            <pc:docMk/>
            <pc:sldMk cId="1552785159" sldId="286"/>
            <ac:spMk id="48" creationId="{C7131496-CE10-1548-1B9F-E71E095784EB}"/>
          </ac:spMkLst>
        </pc:spChg>
        <pc:spChg chg="add del">
          <ac:chgData name="Courtney Lenz" userId="b7b0470e1c700018" providerId="LiveId" clId="{BD96DAB2-514F-4B09-82E8-1573F4E8CDF9}" dt="2024-04-05T03:41:07.578" v="24849" actId="478"/>
          <ac:spMkLst>
            <pc:docMk/>
            <pc:sldMk cId="1552785159" sldId="286"/>
            <ac:spMk id="49" creationId="{BA012D9C-5008-3438-0CFB-E523D9B78FC3}"/>
          </ac:spMkLst>
        </pc:spChg>
        <pc:spChg chg="add mod ord">
          <ac:chgData name="Courtney Lenz" userId="b7b0470e1c700018" providerId="LiveId" clId="{BD96DAB2-514F-4B09-82E8-1573F4E8CDF9}" dt="2024-04-05T03:48:09.001" v="24906" actId="1076"/>
          <ac:spMkLst>
            <pc:docMk/>
            <pc:sldMk cId="1552785159" sldId="286"/>
            <ac:spMk id="50" creationId="{724B0D2A-10AE-A6FB-8F3D-8CA003ED0FDA}"/>
          </ac:spMkLst>
        </pc:spChg>
        <pc:spChg chg="add mod">
          <ac:chgData name="Courtney Lenz" userId="b7b0470e1c700018" providerId="LiveId" clId="{BD96DAB2-514F-4B09-82E8-1573F4E8CDF9}" dt="2024-04-05T03:49:45.095" v="24907" actId="208"/>
          <ac:spMkLst>
            <pc:docMk/>
            <pc:sldMk cId="1552785159" sldId="286"/>
            <ac:spMk id="51" creationId="{DD8EA728-6832-00E6-F860-0C0FF175AB55}"/>
          </ac:spMkLst>
        </pc:spChg>
        <pc:grpChg chg="del mod">
          <ac:chgData name="Courtney Lenz" userId="b7b0470e1c700018" providerId="LiveId" clId="{BD96DAB2-514F-4B09-82E8-1573F4E8CDF9}" dt="2024-04-05T03:22:37.978" v="24647" actId="478"/>
          <ac:grpSpMkLst>
            <pc:docMk/>
            <pc:sldMk cId="1552785159" sldId="286"/>
            <ac:grpSpMk id="2" creationId="{00000000-0000-0000-0000-000000000000}"/>
          </ac:grpSpMkLst>
        </pc:grpChg>
        <pc:grpChg chg="del">
          <ac:chgData name="Courtney Lenz" userId="b7b0470e1c700018" providerId="LiveId" clId="{BD96DAB2-514F-4B09-82E8-1573F4E8CDF9}" dt="2024-04-02T05:36:51.528" v="1159" actId="478"/>
          <ac:grpSpMkLst>
            <pc:docMk/>
            <pc:sldMk cId="1552785159" sldId="286"/>
            <ac:grpSpMk id="6" creationId="{00000000-0000-0000-0000-000000000000}"/>
          </ac:grpSpMkLst>
        </pc:grpChg>
        <pc:picChg chg="add mod ord">
          <ac:chgData name="Courtney Lenz" userId="b7b0470e1c700018" providerId="LiveId" clId="{BD96DAB2-514F-4B09-82E8-1573F4E8CDF9}" dt="2024-04-05T03:46:41.482" v="24895" actId="167"/>
          <ac:picMkLst>
            <pc:docMk/>
            <pc:sldMk cId="1552785159" sldId="286"/>
            <ac:picMk id="11" creationId="{50EEA686-2EAC-FDF0-CBAF-750005C1964A}"/>
          </ac:picMkLst>
        </pc:picChg>
        <pc:picChg chg="del">
          <ac:chgData name="Courtney Lenz" userId="b7b0470e1c700018" providerId="LiveId" clId="{BD96DAB2-514F-4B09-82E8-1573F4E8CDF9}" dt="2024-04-02T05:36:13.414" v="1151" actId="478"/>
          <ac:picMkLst>
            <pc:docMk/>
            <pc:sldMk cId="1552785159" sldId="286"/>
            <ac:picMk id="19" creationId="{7A69DE60-73BD-B1DE-9ACD-C5B73292831B}"/>
          </ac:picMkLst>
        </pc:picChg>
        <pc:cxnChg chg="add del">
          <ac:chgData name="Courtney Lenz" userId="b7b0470e1c700018" providerId="LiveId" clId="{BD96DAB2-514F-4B09-82E8-1573F4E8CDF9}" dt="2024-04-05T03:24:58.393" v="24662" actId="478"/>
          <ac:cxnSpMkLst>
            <pc:docMk/>
            <pc:sldMk cId="1552785159" sldId="286"/>
            <ac:cxnSpMk id="23" creationId="{2D664342-262C-3844-E67D-6775052F4109}"/>
          </ac:cxnSpMkLst>
        </pc:cxnChg>
        <pc:cxnChg chg="add del mod">
          <ac:chgData name="Courtney Lenz" userId="b7b0470e1c700018" providerId="LiveId" clId="{BD96DAB2-514F-4B09-82E8-1573F4E8CDF9}" dt="2024-04-05T03:25:19.781" v="24665" actId="478"/>
          <ac:cxnSpMkLst>
            <pc:docMk/>
            <pc:sldMk cId="1552785159" sldId="286"/>
            <ac:cxnSpMk id="25" creationId="{45DFE1D2-469E-D6EE-421F-416D08C22EFE}"/>
          </ac:cxnSpMkLst>
        </pc:cxnChg>
        <pc:cxnChg chg="add del mod">
          <ac:chgData name="Courtney Lenz" userId="b7b0470e1c700018" providerId="LiveId" clId="{BD96DAB2-514F-4B09-82E8-1573F4E8CDF9}" dt="2024-04-05T03:25:29.180" v="24667" actId="478"/>
          <ac:cxnSpMkLst>
            <pc:docMk/>
            <pc:sldMk cId="1552785159" sldId="286"/>
            <ac:cxnSpMk id="28" creationId="{A8EB6F3B-6F08-C3EA-6E7D-B43D69752F71}"/>
          </ac:cxnSpMkLst>
        </pc:cxnChg>
        <pc:cxnChg chg="add del">
          <ac:chgData name="Courtney Lenz" userId="b7b0470e1c700018" providerId="LiveId" clId="{BD96DAB2-514F-4B09-82E8-1573F4E8CDF9}" dt="2024-04-05T03:25:37.389" v="24669" actId="478"/>
          <ac:cxnSpMkLst>
            <pc:docMk/>
            <pc:sldMk cId="1552785159" sldId="286"/>
            <ac:cxnSpMk id="30" creationId="{49DE2D0A-F1A2-6E52-BEC7-0854EBE90908}"/>
          </ac:cxnSpMkLst>
        </pc:cxnChg>
        <pc:cxnChg chg="add del mod">
          <ac:chgData name="Courtney Lenz" userId="b7b0470e1c700018" providerId="LiveId" clId="{BD96DAB2-514F-4B09-82E8-1573F4E8CDF9}" dt="2024-04-05T03:26:12.749" v="24675" actId="11529"/>
          <ac:cxnSpMkLst>
            <pc:docMk/>
            <pc:sldMk cId="1552785159" sldId="286"/>
            <ac:cxnSpMk id="32" creationId="{6B67F626-495C-1817-4295-54F32CA00786}"/>
          </ac:cxnSpMkLst>
        </pc:cxnChg>
        <pc:cxnChg chg="add del mod">
          <ac:chgData name="Courtney Lenz" userId="b7b0470e1c700018" providerId="LiveId" clId="{BD96DAB2-514F-4B09-82E8-1573F4E8CDF9}" dt="2024-04-05T03:26:34.018" v="24679" actId="11529"/>
          <ac:cxnSpMkLst>
            <pc:docMk/>
            <pc:sldMk cId="1552785159" sldId="286"/>
            <ac:cxnSpMk id="35" creationId="{CE7F2C1B-94C9-8112-D4A7-B13C3B0877D9}"/>
          </ac:cxnSpMkLst>
        </pc:cxnChg>
      </pc:sldChg>
      <pc:sldChg chg="addSp delSp modSp add mod modNotesTx">
        <pc:chgData name="Courtney Lenz" userId="b7b0470e1c700018" providerId="LiveId" clId="{BD96DAB2-514F-4B09-82E8-1573F4E8CDF9}" dt="2024-04-05T08:37:53.109" v="26867" actId="20577"/>
        <pc:sldMkLst>
          <pc:docMk/>
          <pc:sldMk cId="3806444537" sldId="287"/>
        </pc:sldMkLst>
        <pc:spChg chg="mod">
          <ac:chgData name="Courtney Lenz" userId="b7b0470e1c700018" providerId="LiveId" clId="{BD96DAB2-514F-4B09-82E8-1573F4E8CDF9}" dt="2024-04-05T00:04:06.508" v="20126" actId="207"/>
          <ac:spMkLst>
            <pc:docMk/>
            <pc:sldMk cId="3806444537" sldId="287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0:15:13.850" v="11632" actId="164"/>
          <ac:spMkLst>
            <pc:docMk/>
            <pc:sldMk cId="3806444537" sldId="287"/>
            <ac:spMk id="4" creationId="{00000000-0000-0000-0000-000000000000}"/>
          </ac:spMkLst>
        </pc:spChg>
        <pc:spChg chg="add mod">
          <ac:chgData name="Courtney Lenz" userId="b7b0470e1c700018" providerId="LiveId" clId="{BD96DAB2-514F-4B09-82E8-1573F4E8CDF9}" dt="2024-04-05T00:16:25.465" v="20382" actId="1582"/>
          <ac:spMkLst>
            <pc:docMk/>
            <pc:sldMk cId="3806444537" sldId="287"/>
            <ac:spMk id="17" creationId="{3F5F5AA8-851B-77CF-B399-3C72C2502487}"/>
          </ac:spMkLst>
        </pc:spChg>
        <pc:spChg chg="add mod">
          <ac:chgData name="Courtney Lenz" userId="b7b0470e1c700018" providerId="LiveId" clId="{BD96DAB2-514F-4B09-82E8-1573F4E8CDF9}" dt="2024-04-05T00:16:42.165" v="20383"/>
          <ac:spMkLst>
            <pc:docMk/>
            <pc:sldMk cId="3806444537" sldId="287"/>
            <ac:spMk id="18" creationId="{C111C8D0-7DE0-8323-A44C-AC8511AA83F5}"/>
          </ac:spMkLst>
        </pc:spChg>
        <pc:spChg chg="add del mod">
          <ac:chgData name="Courtney Lenz" userId="b7b0470e1c700018" providerId="LiveId" clId="{BD96DAB2-514F-4B09-82E8-1573F4E8CDF9}" dt="2024-04-05T00:18:06.482" v="20401" actId="478"/>
          <ac:spMkLst>
            <pc:docMk/>
            <pc:sldMk cId="3806444537" sldId="287"/>
            <ac:spMk id="19" creationId="{10EF3025-8D07-8FE8-772D-6171E5AAE3F4}"/>
          </ac:spMkLst>
        </pc:spChg>
        <pc:grpChg chg="del mod">
          <ac:chgData name="Courtney Lenz" userId="b7b0470e1c700018" providerId="LiveId" clId="{BD96DAB2-514F-4B09-82E8-1573F4E8CDF9}" dt="2024-04-05T03:41:45.915" v="24851" actId="478"/>
          <ac:grpSpMkLst>
            <pc:docMk/>
            <pc:sldMk cId="3806444537" sldId="287"/>
            <ac:grpSpMk id="2" creationId="{00000000-0000-0000-0000-000000000000}"/>
          </ac:grpSpMkLst>
        </pc:grpChg>
        <pc:grpChg chg="add del mod">
          <ac:chgData name="Courtney Lenz" userId="b7b0470e1c700018" providerId="LiveId" clId="{BD96DAB2-514F-4B09-82E8-1573F4E8CDF9}" dt="2024-04-02T10:13:59.421" v="11616" actId="165"/>
          <ac:grpSpMkLst>
            <pc:docMk/>
            <pc:sldMk cId="3806444537" sldId="287"/>
            <ac:grpSpMk id="12" creationId="{C33974D2-7F74-1A7D-F3B5-1CBEBD59BD4E}"/>
          </ac:grpSpMkLst>
        </pc:grpChg>
        <pc:grpChg chg="add mod">
          <ac:chgData name="Courtney Lenz" userId="b7b0470e1c700018" providerId="LiveId" clId="{BD96DAB2-514F-4B09-82E8-1573F4E8CDF9}" dt="2024-04-02T10:15:01.416" v="11629" actId="164"/>
          <ac:grpSpMkLst>
            <pc:docMk/>
            <pc:sldMk cId="3806444537" sldId="287"/>
            <ac:grpSpMk id="13" creationId="{5E400C46-DD1C-E38F-F4CD-EF9FA855BB5D}"/>
          </ac:grpSpMkLst>
        </pc:grpChg>
        <pc:grpChg chg="add mod">
          <ac:chgData name="Courtney Lenz" userId="b7b0470e1c700018" providerId="LiveId" clId="{BD96DAB2-514F-4B09-82E8-1573F4E8CDF9}" dt="2024-04-02T10:15:23.183" v="11635" actId="164"/>
          <ac:grpSpMkLst>
            <pc:docMk/>
            <pc:sldMk cId="3806444537" sldId="287"/>
            <ac:grpSpMk id="14" creationId="{6D8BA018-33FF-FF77-75B1-EDB623046171}"/>
          </ac:grpSpMkLst>
        </pc:grpChg>
        <pc:grpChg chg="add mod">
          <ac:chgData name="Courtney Lenz" userId="b7b0470e1c700018" providerId="LiveId" clId="{BD96DAB2-514F-4B09-82E8-1573F4E8CDF9}" dt="2024-04-02T10:15:13.850" v="11632" actId="164"/>
          <ac:grpSpMkLst>
            <pc:docMk/>
            <pc:sldMk cId="3806444537" sldId="287"/>
            <ac:grpSpMk id="15" creationId="{C5DFFB04-3AED-692C-D6A3-EBD438375FE4}"/>
          </ac:grpSpMkLst>
        </pc:grpChg>
        <pc:grpChg chg="add mod">
          <ac:chgData name="Courtney Lenz" userId="b7b0470e1c700018" providerId="LiveId" clId="{BD96DAB2-514F-4B09-82E8-1573F4E8CDF9}" dt="2024-04-05T00:16:44.989" v="20385" actId="1076"/>
          <ac:grpSpMkLst>
            <pc:docMk/>
            <pc:sldMk cId="3806444537" sldId="287"/>
            <ac:grpSpMk id="16" creationId="{83762301-50B2-644C-50E5-D755648022BF}"/>
          </ac:grpSpMkLst>
        </pc:grpChg>
        <pc:picChg chg="add mod">
          <ac:chgData name="Courtney Lenz" userId="b7b0470e1c700018" providerId="LiveId" clId="{BD96DAB2-514F-4B09-82E8-1573F4E8CDF9}" dt="2024-04-05T00:17:19.970" v="20392" actId="34135"/>
          <ac:picMkLst>
            <pc:docMk/>
            <pc:sldMk cId="3806444537" sldId="287"/>
            <ac:picMk id="6" creationId="{D1E10C56-843B-AACA-28BD-8F645F384948}"/>
          </ac:picMkLst>
        </pc:picChg>
        <pc:picChg chg="add mod ord modCrop">
          <ac:chgData name="Courtney Lenz" userId="b7b0470e1c700018" providerId="LiveId" clId="{BD96DAB2-514F-4B09-82E8-1573F4E8CDF9}" dt="2024-04-02T10:15:13.850" v="11632" actId="164"/>
          <ac:picMkLst>
            <pc:docMk/>
            <pc:sldMk cId="3806444537" sldId="287"/>
            <ac:picMk id="8" creationId="{0C648998-13C9-4515-64A2-A35C409CAA5F}"/>
          </ac:picMkLst>
        </pc:picChg>
        <pc:picChg chg="add mod topLvl modCrop">
          <ac:chgData name="Courtney Lenz" userId="b7b0470e1c700018" providerId="LiveId" clId="{BD96DAB2-514F-4B09-82E8-1573F4E8CDF9}" dt="2024-04-02T10:15:13.850" v="11632" actId="164"/>
          <ac:picMkLst>
            <pc:docMk/>
            <pc:sldMk cId="3806444537" sldId="287"/>
            <ac:picMk id="9" creationId="{1D686CE9-C800-6112-D076-972A2E2A142E}"/>
          </ac:picMkLst>
        </pc:picChg>
        <pc:picChg chg="add mod ord topLvl modCrop">
          <ac:chgData name="Courtney Lenz" userId="b7b0470e1c700018" providerId="LiveId" clId="{BD96DAB2-514F-4B09-82E8-1573F4E8CDF9}" dt="2024-04-02T10:15:23.183" v="11635" actId="164"/>
          <ac:picMkLst>
            <pc:docMk/>
            <pc:sldMk cId="3806444537" sldId="287"/>
            <ac:picMk id="10" creationId="{831A6948-FB75-6CF3-090D-BF2B0DF44966}"/>
          </ac:picMkLst>
        </pc:picChg>
        <pc:picChg chg="del">
          <ac:chgData name="Courtney Lenz" userId="b7b0470e1c700018" providerId="LiveId" clId="{BD96DAB2-514F-4B09-82E8-1573F4E8CDF9}" dt="2024-04-02T05:40:17.525" v="1223" actId="478"/>
          <ac:picMkLst>
            <pc:docMk/>
            <pc:sldMk cId="3806444537" sldId="287"/>
            <ac:picMk id="11" creationId="{50EEA686-2EAC-FDF0-CBAF-750005C1964A}"/>
          </ac:picMkLst>
        </pc:picChg>
      </pc:sldChg>
      <pc:sldChg chg="new del">
        <pc:chgData name="Courtney Lenz" userId="b7b0470e1c700018" providerId="LiveId" clId="{BD96DAB2-514F-4B09-82E8-1573F4E8CDF9}" dt="2024-04-02T06:31:18.810" v="1317" actId="2696"/>
        <pc:sldMkLst>
          <pc:docMk/>
          <pc:sldMk cId="992805305" sldId="288"/>
        </pc:sldMkLst>
      </pc:sldChg>
      <pc:sldChg chg="delSp modSp add del mod setBg modNotesTx">
        <pc:chgData name="Courtney Lenz" userId="b7b0470e1c700018" providerId="LiveId" clId="{BD96DAB2-514F-4B09-82E8-1573F4E8CDF9}" dt="2024-04-05T09:10:57.773" v="27349" actId="20577"/>
        <pc:sldMkLst>
          <pc:docMk/>
          <pc:sldMk cId="2351380667" sldId="288"/>
        </pc:sldMkLst>
        <pc:spChg chg="mod">
          <ac:chgData name="Courtney Lenz" userId="b7b0470e1c700018" providerId="LiveId" clId="{BD96DAB2-514F-4B09-82E8-1573F4E8CDF9}" dt="2024-04-05T00:01:39.864" v="20105" actId="207"/>
          <ac:spMkLst>
            <pc:docMk/>
            <pc:sldMk cId="2351380667" sldId="288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5:04:25.260" v="12486" actId="20577"/>
          <ac:spMkLst>
            <pc:docMk/>
            <pc:sldMk cId="2351380667" sldId="288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0:29:05.265" v="12286" actId="207"/>
          <ac:spMkLst>
            <pc:docMk/>
            <pc:sldMk cId="2351380667" sldId="288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0:31:12.882" v="12360" actId="20577"/>
          <ac:spMkLst>
            <pc:docMk/>
            <pc:sldMk cId="2351380667" sldId="288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0:27:38.455" v="12264" actId="20577"/>
          <ac:spMkLst>
            <pc:docMk/>
            <pc:sldMk cId="2351380667" sldId="288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01:43.891" v="20106" actId="207"/>
          <ac:spMkLst>
            <pc:docMk/>
            <pc:sldMk cId="2351380667" sldId="288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22:56.775" v="20439" actId="20577"/>
          <ac:spMkLst>
            <pc:docMk/>
            <pc:sldMk cId="2351380667" sldId="288"/>
            <ac:spMk id="14" creationId="{00000000-0000-0000-0000-000000000000}"/>
          </ac:spMkLst>
        </pc:spChg>
        <pc:grpChg chg="mod">
          <ac:chgData name="Courtney Lenz" userId="b7b0470e1c700018" providerId="LiveId" clId="{BD96DAB2-514F-4B09-82E8-1573F4E8CDF9}" dt="2024-04-04T23:58:25.577" v="20090" actId="1076"/>
          <ac:grpSpMkLst>
            <pc:docMk/>
            <pc:sldMk cId="2351380667" sldId="288"/>
            <ac:grpSpMk id="2" creationId="{00000000-0000-0000-0000-000000000000}"/>
          </ac:grpSpMkLst>
        </pc:grpChg>
        <pc:grpChg chg="del">
          <ac:chgData name="Courtney Lenz" userId="b7b0470e1c700018" providerId="LiveId" clId="{BD96DAB2-514F-4B09-82E8-1573F4E8CDF9}" dt="2024-04-02T15:03:09.842" v="12365" actId="478"/>
          <ac:grpSpMkLst>
            <pc:docMk/>
            <pc:sldMk cId="2351380667" sldId="288"/>
            <ac:grpSpMk id="9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4T23:58:25.577" v="20090" actId="1076"/>
          <ac:grpSpMkLst>
            <pc:docMk/>
            <pc:sldMk cId="2351380667" sldId="288"/>
            <ac:grpSpMk id="12" creationId="{00000000-0000-0000-0000-000000000000}"/>
          </ac:grpSpMkLst>
        </pc:grpChg>
        <pc:cxnChg chg="del">
          <ac:chgData name="Courtney Lenz" userId="b7b0470e1c700018" providerId="LiveId" clId="{BD96DAB2-514F-4B09-82E8-1573F4E8CDF9}" dt="2024-04-02T06:31:24.602" v="1319" actId="478"/>
          <ac:cxnSpMkLst>
            <pc:docMk/>
            <pc:sldMk cId="2351380667" sldId="288"/>
            <ac:cxnSpMk id="16" creationId="{50A7BD85-6A3C-0F18-8634-CEF05E07F14D}"/>
          </ac:cxnSpMkLst>
        </pc:cxnChg>
      </pc:sldChg>
      <pc:sldChg chg="addSp delSp modSp add del mod modNotesTx">
        <pc:chgData name="Courtney Lenz" userId="b7b0470e1c700018" providerId="LiveId" clId="{BD96DAB2-514F-4B09-82E8-1573F4E8CDF9}" dt="2024-04-04T23:28:10.194" v="19831" actId="2696"/>
        <pc:sldMkLst>
          <pc:docMk/>
          <pc:sldMk cId="349607174" sldId="289"/>
        </pc:sldMkLst>
        <pc:spChg chg="mod">
          <ac:chgData name="Courtney Lenz" userId="b7b0470e1c700018" providerId="LiveId" clId="{BD96DAB2-514F-4B09-82E8-1573F4E8CDF9}" dt="2024-04-02T09:27:09.506" v="6757" actId="692"/>
          <ac:spMkLst>
            <pc:docMk/>
            <pc:sldMk cId="349607174" sldId="289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9:00:05.719" v="5162" actId="255"/>
          <ac:spMkLst>
            <pc:docMk/>
            <pc:sldMk cId="349607174" sldId="289"/>
            <ac:spMk id="12" creationId="{00000000-0000-0000-0000-000000000000}"/>
          </ac:spMkLst>
        </pc:spChg>
        <pc:spChg chg="add mod">
          <ac:chgData name="Courtney Lenz" userId="b7b0470e1c700018" providerId="LiveId" clId="{BD96DAB2-514F-4B09-82E8-1573F4E8CDF9}" dt="2024-04-02T09:00:11.169" v="5163" actId="255"/>
          <ac:spMkLst>
            <pc:docMk/>
            <pc:sldMk cId="349607174" sldId="289"/>
            <ac:spMk id="13" creationId="{525473DB-D240-3C18-A1EA-2E95446A2E34}"/>
          </ac:spMkLst>
        </pc:spChg>
        <pc:spChg chg="add del">
          <ac:chgData name="Courtney Lenz" userId="b7b0470e1c700018" providerId="LiveId" clId="{BD96DAB2-514F-4B09-82E8-1573F4E8CDF9}" dt="2024-04-02T06:41:44.842" v="1454" actId="11529"/>
          <ac:spMkLst>
            <pc:docMk/>
            <pc:sldMk cId="349607174" sldId="289"/>
            <ac:spMk id="14" creationId="{FCFB3890-0CCC-1E96-8F3A-2B169A5A08B3}"/>
          </ac:spMkLst>
        </pc:spChg>
        <pc:spChg chg="mod">
          <ac:chgData name="Courtney Lenz" userId="b7b0470e1c700018" providerId="LiveId" clId="{BD96DAB2-514F-4B09-82E8-1573F4E8CDF9}" dt="2024-04-02T06:43:47.031" v="1472"/>
          <ac:spMkLst>
            <pc:docMk/>
            <pc:sldMk cId="349607174" sldId="289"/>
            <ac:spMk id="16" creationId="{4F925D87-236C-A28F-1A29-6C5C86B37A48}"/>
          </ac:spMkLst>
        </pc:spChg>
        <pc:spChg chg="mod">
          <ac:chgData name="Courtney Lenz" userId="b7b0470e1c700018" providerId="LiveId" clId="{BD96DAB2-514F-4B09-82E8-1573F4E8CDF9}" dt="2024-04-02T06:48:00.024" v="1774"/>
          <ac:spMkLst>
            <pc:docMk/>
            <pc:sldMk cId="349607174" sldId="289"/>
            <ac:spMk id="17" creationId="{3D7D5E63-6AA4-7D40-FF00-E1F3CBC0B7A0}"/>
          </ac:spMkLst>
        </pc:spChg>
        <pc:spChg chg="mod">
          <ac:chgData name="Courtney Lenz" userId="b7b0470e1c700018" providerId="LiveId" clId="{BD96DAB2-514F-4B09-82E8-1573F4E8CDF9}" dt="2024-04-02T06:44:06.083" v="1474"/>
          <ac:spMkLst>
            <pc:docMk/>
            <pc:sldMk cId="349607174" sldId="289"/>
            <ac:spMk id="19" creationId="{F568B16A-8422-D301-DFD1-F16B4F5EEC7E}"/>
          </ac:spMkLst>
        </pc:spChg>
        <pc:spChg chg="mod">
          <ac:chgData name="Courtney Lenz" userId="b7b0470e1c700018" providerId="LiveId" clId="{BD96DAB2-514F-4B09-82E8-1573F4E8CDF9}" dt="2024-04-02T07:23:18.276" v="2657" actId="113"/>
          <ac:spMkLst>
            <pc:docMk/>
            <pc:sldMk cId="349607174" sldId="289"/>
            <ac:spMk id="20" creationId="{F466BD5D-1627-BDCD-0E0B-ED02D54739C9}"/>
          </ac:spMkLst>
        </pc:spChg>
        <pc:spChg chg="mod">
          <ac:chgData name="Courtney Lenz" userId="b7b0470e1c700018" providerId="LiveId" clId="{BD96DAB2-514F-4B09-82E8-1573F4E8CDF9}" dt="2024-04-02T07:23:34.702" v="2658"/>
          <ac:spMkLst>
            <pc:docMk/>
            <pc:sldMk cId="349607174" sldId="289"/>
            <ac:spMk id="22" creationId="{12E25BE8-F389-626A-D919-4CD734A8F6C2}"/>
          </ac:spMkLst>
        </pc:spChg>
        <pc:spChg chg="mod">
          <ac:chgData name="Courtney Lenz" userId="b7b0470e1c700018" providerId="LiveId" clId="{BD96DAB2-514F-4B09-82E8-1573F4E8CDF9}" dt="2024-04-02T07:24:25.443" v="2757" actId="20577"/>
          <ac:spMkLst>
            <pc:docMk/>
            <pc:sldMk cId="349607174" sldId="289"/>
            <ac:spMk id="23" creationId="{8598C2B5-4550-BD56-D07D-3CD1AA4B9437}"/>
          </ac:spMkLst>
        </pc:spChg>
        <pc:spChg chg="mod">
          <ac:chgData name="Courtney Lenz" userId="b7b0470e1c700018" providerId="LiveId" clId="{BD96DAB2-514F-4B09-82E8-1573F4E8CDF9}" dt="2024-04-02T09:27:27.215" v="6761" actId="692"/>
          <ac:spMkLst>
            <pc:docMk/>
            <pc:sldMk cId="349607174" sldId="289"/>
            <ac:spMk id="36" creationId="{F51EA268-5694-DB15-8414-6957E4B93CAE}"/>
          </ac:spMkLst>
        </pc:spChg>
        <pc:spChg chg="mod">
          <ac:chgData name="Courtney Lenz" userId="b7b0470e1c700018" providerId="LiveId" clId="{BD96DAB2-514F-4B09-82E8-1573F4E8CDF9}" dt="2024-04-02T06:42:28.034" v="1461" actId="207"/>
          <ac:spMkLst>
            <pc:docMk/>
            <pc:sldMk cId="349607174" sldId="289"/>
            <ac:spMk id="37" creationId="{5FC6A6E2-C7BF-6669-0661-2510924A32D6}"/>
          </ac:spMkLst>
        </pc:spChg>
        <pc:spChg chg="mod">
          <ac:chgData name="Courtney Lenz" userId="b7b0470e1c700018" providerId="LiveId" clId="{BD96DAB2-514F-4B09-82E8-1573F4E8CDF9}" dt="2024-04-02T09:27:20.334" v="6759" actId="692"/>
          <ac:spMkLst>
            <pc:docMk/>
            <pc:sldMk cId="349607174" sldId="289"/>
            <ac:spMk id="39" creationId="{CC09B78D-1B7B-C2C8-E1AE-B0525C726951}"/>
          </ac:spMkLst>
        </pc:spChg>
        <pc:spChg chg="mod">
          <ac:chgData name="Courtney Lenz" userId="b7b0470e1c700018" providerId="LiveId" clId="{BD96DAB2-514F-4B09-82E8-1573F4E8CDF9}" dt="2024-04-02T06:43:26.253" v="1469" actId="207"/>
          <ac:spMkLst>
            <pc:docMk/>
            <pc:sldMk cId="349607174" sldId="289"/>
            <ac:spMk id="40" creationId="{25CFB22C-C5AF-D9D2-809C-D9B46A9A8DEC}"/>
          </ac:spMkLst>
        </pc:spChg>
        <pc:grpChg chg="add mod">
          <ac:chgData name="Courtney Lenz" userId="b7b0470e1c700018" providerId="LiveId" clId="{BD96DAB2-514F-4B09-82E8-1573F4E8CDF9}" dt="2024-04-02T06:48:15.395" v="1776" actId="14100"/>
          <ac:grpSpMkLst>
            <pc:docMk/>
            <pc:sldMk cId="349607174" sldId="289"/>
            <ac:grpSpMk id="15" creationId="{26C19976-0A20-55C8-74CC-B132F288E51A}"/>
          </ac:grpSpMkLst>
        </pc:grpChg>
        <pc:grpChg chg="add del mod">
          <ac:chgData name="Courtney Lenz" userId="b7b0470e1c700018" providerId="LiveId" clId="{BD96DAB2-514F-4B09-82E8-1573F4E8CDF9}" dt="2024-04-02T07:24:47.599" v="2761" actId="478"/>
          <ac:grpSpMkLst>
            <pc:docMk/>
            <pc:sldMk cId="349607174" sldId="289"/>
            <ac:grpSpMk id="18" creationId="{2C49DE77-541A-E9DB-EE9D-5D4944B78774}"/>
          </ac:grpSpMkLst>
        </pc:grpChg>
        <pc:grpChg chg="add mod">
          <ac:chgData name="Courtney Lenz" userId="b7b0470e1c700018" providerId="LiveId" clId="{BD96DAB2-514F-4B09-82E8-1573F4E8CDF9}" dt="2024-04-02T07:24:53.141" v="2762" actId="1076"/>
          <ac:grpSpMkLst>
            <pc:docMk/>
            <pc:sldMk cId="349607174" sldId="289"/>
            <ac:grpSpMk id="21" creationId="{08AFA2EE-EB66-F90A-EA53-556CEB0F0B7B}"/>
          </ac:grpSpMkLst>
        </pc:grpChg>
        <pc:grpChg chg="mod">
          <ac:chgData name="Courtney Lenz" userId="b7b0470e1c700018" providerId="LiveId" clId="{BD96DAB2-514F-4B09-82E8-1573F4E8CDF9}" dt="2024-04-02T06:41:18.420" v="1448" actId="207"/>
          <ac:grpSpMkLst>
            <pc:docMk/>
            <pc:sldMk cId="349607174" sldId="289"/>
            <ac:grpSpMk id="35" creationId="{AB78A505-2920-704C-DAFE-0D7D6F9E3813}"/>
          </ac:grpSpMkLst>
        </pc:grpChg>
        <pc:cxnChg chg="add del">
          <ac:chgData name="Courtney Lenz" userId="b7b0470e1c700018" providerId="LiveId" clId="{BD96DAB2-514F-4B09-82E8-1573F4E8CDF9}" dt="2024-04-04T23:27:39.739" v="19826" actId="478"/>
          <ac:cxnSpMkLst>
            <pc:docMk/>
            <pc:sldMk cId="349607174" sldId="289"/>
            <ac:cxnSpMk id="25" creationId="{AFFD8CBE-5625-41DE-B23B-C13C69F6870B}"/>
          </ac:cxnSpMkLst>
        </pc:cxnChg>
        <pc:cxnChg chg="add mod">
          <ac:chgData name="Courtney Lenz" userId="b7b0470e1c700018" providerId="LiveId" clId="{BD96DAB2-514F-4B09-82E8-1573F4E8CDF9}" dt="2024-04-04T23:27:49.563" v="19828" actId="13822"/>
          <ac:cxnSpMkLst>
            <pc:docMk/>
            <pc:sldMk cId="349607174" sldId="289"/>
            <ac:cxnSpMk id="27" creationId="{BBAAD1B6-B82C-8526-21B7-9D5E13471B73}"/>
          </ac:cxnSpMkLst>
        </pc:cxnChg>
      </pc:sldChg>
      <pc:sldChg chg="addSp delSp modSp add mod setBg modNotesTx">
        <pc:chgData name="Courtney Lenz" userId="b7b0470e1c700018" providerId="LiveId" clId="{BD96DAB2-514F-4B09-82E8-1573F4E8CDF9}" dt="2024-04-05T16:37:59.802" v="27469" actId="20577"/>
        <pc:sldMkLst>
          <pc:docMk/>
          <pc:sldMk cId="901083456" sldId="290"/>
        </pc:sldMkLst>
        <pc:spChg chg="add mod">
          <ac:chgData name="Courtney Lenz" userId="b7b0470e1c700018" providerId="LiveId" clId="{BD96DAB2-514F-4B09-82E8-1573F4E8CDF9}" dt="2024-04-02T07:33:20.604" v="2829" actId="1076"/>
          <ac:spMkLst>
            <pc:docMk/>
            <pc:sldMk cId="901083456" sldId="290"/>
            <ac:spMk id="5" creationId="{FC344616-EC41-7D89-B7DF-C986E0CB16FB}"/>
          </ac:spMkLst>
        </pc:spChg>
        <pc:grpChg chg="del">
          <ac:chgData name="Courtney Lenz" userId="b7b0470e1c700018" providerId="LiveId" clId="{BD96DAB2-514F-4B09-82E8-1573F4E8CDF9}" dt="2024-04-02T07:30:51.583" v="2809" actId="478"/>
          <ac:grpSpMkLst>
            <pc:docMk/>
            <pc:sldMk cId="901083456" sldId="290"/>
            <ac:grpSpMk id="14" creationId="{9827617D-16BC-8180-5419-0098D9647FCF}"/>
          </ac:grpSpMkLst>
        </pc:grpChg>
        <pc:picChg chg="mod">
          <ac:chgData name="Courtney Lenz" userId="b7b0470e1c700018" providerId="LiveId" clId="{BD96DAB2-514F-4B09-82E8-1573F4E8CDF9}" dt="2024-04-02T07:31:02.266" v="2811" actId="1076"/>
          <ac:picMkLst>
            <pc:docMk/>
            <pc:sldMk cId="901083456" sldId="290"/>
            <ac:picMk id="18" creationId="{3EBE910D-E745-7519-7B08-D386FDE3EF18}"/>
          </ac:picMkLst>
        </pc:picChg>
      </pc:sldChg>
      <pc:sldChg chg="addSp delSp modSp add del mod modNotesTx">
        <pc:chgData name="Courtney Lenz" userId="b7b0470e1c700018" providerId="LiveId" clId="{BD96DAB2-514F-4B09-82E8-1573F4E8CDF9}" dt="2024-04-02T09:25:07.755" v="6733" actId="2696"/>
        <pc:sldMkLst>
          <pc:docMk/>
          <pc:sldMk cId="3763739713" sldId="291"/>
        </pc:sldMkLst>
        <pc:spChg chg="mod">
          <ac:chgData name="Courtney Lenz" userId="b7b0470e1c700018" providerId="LiveId" clId="{BD96DAB2-514F-4B09-82E8-1573F4E8CDF9}" dt="2024-04-02T08:53:40.911" v="5045" actId="207"/>
          <ac:spMkLst>
            <pc:docMk/>
            <pc:sldMk cId="3763739713" sldId="291"/>
            <ac:spMk id="3" creationId="{00000000-0000-0000-0000-000000000000}"/>
          </ac:spMkLst>
        </pc:spChg>
        <pc:spChg chg="del">
          <ac:chgData name="Courtney Lenz" userId="b7b0470e1c700018" providerId="LiveId" clId="{BD96DAB2-514F-4B09-82E8-1573F4E8CDF9}" dt="2024-04-02T08:53:43.923" v="5047" actId="478"/>
          <ac:spMkLst>
            <pc:docMk/>
            <pc:sldMk cId="3763739713" sldId="291"/>
            <ac:spMk id="5" creationId="{00000000-0000-0000-0000-000000000000}"/>
          </ac:spMkLst>
        </pc:spChg>
        <pc:spChg chg="del">
          <ac:chgData name="Courtney Lenz" userId="b7b0470e1c700018" providerId="LiveId" clId="{BD96DAB2-514F-4B09-82E8-1573F4E8CDF9}" dt="2024-04-02T08:53:43.332" v="5046" actId="478"/>
          <ac:spMkLst>
            <pc:docMk/>
            <pc:sldMk cId="3763739713" sldId="291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54:06.235" v="5091" actId="20577"/>
          <ac:spMkLst>
            <pc:docMk/>
            <pc:sldMk cId="3763739713" sldId="291"/>
            <ac:spMk id="7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8:56:49.877" v="5102"/>
          <ac:spMkLst>
            <pc:docMk/>
            <pc:sldMk cId="3763739713" sldId="291"/>
            <ac:spMk id="10" creationId="{7D8F5216-7EC4-D98B-5D3D-A6F79372EF6C}"/>
          </ac:spMkLst>
        </pc:spChg>
        <pc:spChg chg="mod">
          <ac:chgData name="Courtney Lenz" userId="b7b0470e1c700018" providerId="LiveId" clId="{BD96DAB2-514F-4B09-82E8-1573F4E8CDF9}" dt="2024-04-02T08:56:49.877" v="5102"/>
          <ac:spMkLst>
            <pc:docMk/>
            <pc:sldMk cId="3763739713" sldId="291"/>
            <ac:spMk id="11" creationId="{DAD61837-FAD2-6D59-1CF5-414B8F46F970}"/>
          </ac:spMkLst>
        </pc:spChg>
        <pc:spChg chg="mod">
          <ac:chgData name="Courtney Lenz" userId="b7b0470e1c700018" providerId="LiveId" clId="{BD96DAB2-514F-4B09-82E8-1573F4E8CDF9}" dt="2024-04-02T08:57:34.236" v="5108" actId="1076"/>
          <ac:spMkLst>
            <pc:docMk/>
            <pc:sldMk cId="3763739713" sldId="291"/>
            <ac:spMk id="13" creationId="{0ECFB964-D9B4-C5F5-D9EE-72EBD09F8CA6}"/>
          </ac:spMkLst>
        </pc:spChg>
        <pc:spChg chg="mod">
          <ac:chgData name="Courtney Lenz" userId="b7b0470e1c700018" providerId="LiveId" clId="{BD96DAB2-514F-4B09-82E8-1573F4E8CDF9}" dt="2024-04-02T09:22:43.541" v="6700" actId="14100"/>
          <ac:spMkLst>
            <pc:docMk/>
            <pc:sldMk cId="3763739713" sldId="291"/>
            <ac:spMk id="14" creationId="{05DF67E4-9DFC-28D1-8BBF-97995693F070}"/>
          </ac:spMkLst>
        </pc:spChg>
        <pc:spChg chg="add mod">
          <ac:chgData name="Courtney Lenz" userId="b7b0470e1c700018" providerId="LiveId" clId="{BD96DAB2-514F-4B09-82E8-1573F4E8CDF9}" dt="2024-04-02T09:02:52.433" v="5308" actId="1076"/>
          <ac:spMkLst>
            <pc:docMk/>
            <pc:sldMk cId="3763739713" sldId="291"/>
            <ac:spMk id="15" creationId="{5712106F-4ACD-6E01-4F60-9A3F9089ADFE}"/>
          </ac:spMkLst>
        </pc:spChg>
        <pc:grpChg chg="mod">
          <ac:chgData name="Courtney Lenz" userId="b7b0470e1c700018" providerId="LiveId" clId="{BD96DAB2-514F-4B09-82E8-1573F4E8CDF9}" dt="2024-04-02T08:53:49.230" v="5049" actId="1076"/>
          <ac:grpSpMkLst>
            <pc:docMk/>
            <pc:sldMk cId="3763739713" sldId="291"/>
            <ac:grpSpMk id="2" creationId="{00000000-0000-0000-0000-000000000000}"/>
          </ac:grpSpMkLst>
        </pc:grpChg>
        <pc:grpChg chg="add mod">
          <ac:chgData name="Courtney Lenz" userId="b7b0470e1c700018" providerId="LiveId" clId="{BD96DAB2-514F-4B09-82E8-1573F4E8CDF9}" dt="2024-04-02T08:56:49.877" v="5102"/>
          <ac:grpSpMkLst>
            <pc:docMk/>
            <pc:sldMk cId="3763739713" sldId="291"/>
            <ac:grpSpMk id="9" creationId="{64C4012F-A4B9-2CA2-1E80-2C8DC6A3FAD1}"/>
          </ac:grpSpMkLst>
        </pc:grpChg>
        <pc:grpChg chg="add mod">
          <ac:chgData name="Courtney Lenz" userId="b7b0470e1c700018" providerId="LiveId" clId="{BD96DAB2-514F-4B09-82E8-1573F4E8CDF9}" dt="2024-04-02T09:11:30.904" v="5887" actId="1076"/>
          <ac:grpSpMkLst>
            <pc:docMk/>
            <pc:sldMk cId="3763739713" sldId="291"/>
            <ac:grpSpMk id="12" creationId="{01120CFD-8332-3A5E-48E7-0F38A22688D6}"/>
          </ac:grpSpMkLst>
        </pc:grpChg>
        <pc:picChg chg="add del mod">
          <ac:chgData name="Courtney Lenz" userId="b7b0470e1c700018" providerId="LiveId" clId="{BD96DAB2-514F-4B09-82E8-1573F4E8CDF9}" dt="2024-04-02T09:22:39.399" v="6698" actId="478"/>
          <ac:picMkLst>
            <pc:docMk/>
            <pc:sldMk cId="3763739713" sldId="291"/>
            <ac:picMk id="8" creationId="{0E4A781D-4625-00E2-CB8D-49A8BEDB9D75}"/>
          </ac:picMkLst>
        </pc:picChg>
      </pc:sldChg>
      <pc:sldChg chg="addSp delSp modSp add del mod">
        <pc:chgData name="Courtney Lenz" userId="b7b0470e1c700018" providerId="LiveId" clId="{BD96DAB2-514F-4B09-82E8-1573F4E8CDF9}" dt="2024-04-02T09:25:10.314" v="6734" actId="2696"/>
        <pc:sldMkLst>
          <pc:docMk/>
          <pc:sldMk cId="2462870833" sldId="292"/>
        </pc:sldMkLst>
        <pc:spChg chg="add mod">
          <ac:chgData name="Courtney Lenz" userId="b7b0470e1c700018" providerId="LiveId" clId="{BD96DAB2-514F-4B09-82E8-1573F4E8CDF9}" dt="2024-04-02T09:13:05.937" v="5948" actId="1076"/>
          <ac:spMkLst>
            <pc:docMk/>
            <pc:sldMk cId="2462870833" sldId="292"/>
            <ac:spMk id="6" creationId="{299FBB2D-4BF8-FD6E-C010-F0723E095521}"/>
          </ac:spMkLst>
        </pc:spChg>
        <pc:spChg chg="mod">
          <ac:chgData name="Courtney Lenz" userId="b7b0470e1c700018" providerId="LiveId" clId="{BD96DAB2-514F-4B09-82E8-1573F4E8CDF9}" dt="2024-04-02T09:13:19.818" v="5950"/>
          <ac:spMkLst>
            <pc:docMk/>
            <pc:sldMk cId="2462870833" sldId="292"/>
            <ac:spMk id="10" creationId="{4D183CE6-0140-4009-B0A6-A3F120977AAA}"/>
          </ac:spMkLst>
        </pc:spChg>
        <pc:spChg chg="mod">
          <ac:chgData name="Courtney Lenz" userId="b7b0470e1c700018" providerId="LiveId" clId="{BD96DAB2-514F-4B09-82E8-1573F4E8CDF9}" dt="2024-04-02T09:17:04.700" v="6408" actId="20577"/>
          <ac:spMkLst>
            <pc:docMk/>
            <pc:sldMk cId="2462870833" sldId="292"/>
            <ac:spMk id="11" creationId="{182B9DC7-4BF6-591E-E264-7BB547FFE339}"/>
          </ac:spMkLst>
        </pc:spChg>
        <pc:grpChg chg="add mod">
          <ac:chgData name="Courtney Lenz" userId="b7b0470e1c700018" providerId="LiveId" clId="{BD96DAB2-514F-4B09-82E8-1573F4E8CDF9}" dt="2024-04-02T09:13:33.305" v="5953" actId="1076"/>
          <ac:grpSpMkLst>
            <pc:docMk/>
            <pc:sldMk cId="2462870833" sldId="292"/>
            <ac:grpSpMk id="9" creationId="{4861420F-131E-D83D-6555-3C5829CD39B0}"/>
          </ac:grpSpMkLst>
        </pc:grpChg>
        <pc:picChg chg="add del mod">
          <ac:chgData name="Courtney Lenz" userId="b7b0470e1c700018" providerId="LiveId" clId="{BD96DAB2-514F-4B09-82E8-1573F4E8CDF9}" dt="2024-04-02T09:22:37.210" v="6697" actId="478"/>
          <ac:picMkLst>
            <pc:docMk/>
            <pc:sldMk cId="2462870833" sldId="292"/>
            <ac:picMk id="5" creationId="{3C0BB4C1-1AA0-B157-D5D3-0238209D1404}"/>
          </ac:picMkLst>
        </pc:picChg>
        <pc:picChg chg="del">
          <ac:chgData name="Courtney Lenz" userId="b7b0470e1c700018" providerId="LiveId" clId="{BD96DAB2-514F-4B09-82E8-1573F4E8CDF9}" dt="2024-04-02T08:56:27.565" v="5098" actId="478"/>
          <ac:picMkLst>
            <pc:docMk/>
            <pc:sldMk cId="2462870833" sldId="292"/>
            <ac:picMk id="8" creationId="{0E4A781D-4625-00E2-CB8D-49A8BEDB9D75}"/>
          </ac:picMkLst>
        </pc:picChg>
      </pc:sldChg>
      <pc:sldChg chg="modSp add del mod">
        <pc:chgData name="Courtney Lenz" userId="b7b0470e1c700018" providerId="LiveId" clId="{BD96DAB2-514F-4B09-82E8-1573F4E8CDF9}" dt="2024-04-02T09:18:43.925" v="6425" actId="2696"/>
        <pc:sldMkLst>
          <pc:docMk/>
          <pc:sldMk cId="3325899113" sldId="293"/>
        </pc:sldMkLst>
        <pc:spChg chg="mod">
          <ac:chgData name="Courtney Lenz" userId="b7b0470e1c700018" providerId="LiveId" clId="{BD96DAB2-514F-4B09-82E8-1573F4E8CDF9}" dt="2024-04-02T09:18:19.003" v="6413" actId="20577"/>
          <ac:spMkLst>
            <pc:docMk/>
            <pc:sldMk cId="3325899113" sldId="293"/>
            <ac:spMk id="9" creationId="{00000000-0000-0000-0000-000000000000}"/>
          </ac:spMkLst>
        </pc:spChg>
      </pc:sldChg>
      <pc:sldChg chg="addSp delSp modSp add mod setBg modNotesTx">
        <pc:chgData name="Courtney Lenz" userId="b7b0470e1c700018" providerId="LiveId" clId="{BD96DAB2-514F-4B09-82E8-1573F4E8CDF9}" dt="2024-04-05T08:26:06.433" v="26724"/>
        <pc:sldMkLst>
          <pc:docMk/>
          <pc:sldMk cId="4100360322" sldId="293"/>
        </pc:sldMkLst>
        <pc:spChg chg="mod">
          <ac:chgData name="Courtney Lenz" userId="b7b0470e1c700018" providerId="LiveId" clId="{BD96DAB2-514F-4B09-82E8-1573F4E8CDF9}" dt="2024-04-05T08:25:37.801" v="26723" actId="20577"/>
          <ac:spMkLst>
            <pc:docMk/>
            <pc:sldMk cId="4100360322" sldId="293"/>
            <ac:spMk id="4" creationId="{00000000-0000-0000-0000-000000000000}"/>
          </ac:spMkLst>
        </pc:spChg>
        <pc:spChg chg="del">
          <ac:chgData name="Courtney Lenz" userId="b7b0470e1c700018" providerId="LiveId" clId="{BD96DAB2-514F-4B09-82E8-1573F4E8CDF9}" dt="2024-04-02T09:21:17.849" v="6687" actId="478"/>
          <ac:spMkLst>
            <pc:docMk/>
            <pc:sldMk cId="4100360322" sldId="293"/>
            <ac:spMk id="8" creationId="{00000000-0000-0000-0000-000000000000}"/>
          </ac:spMkLst>
        </pc:spChg>
        <pc:spChg chg="add mod">
          <ac:chgData name="Courtney Lenz" userId="b7b0470e1c700018" providerId="LiveId" clId="{BD96DAB2-514F-4B09-82E8-1573F4E8CDF9}" dt="2024-04-04T23:23:31.296" v="19676" actId="20577"/>
          <ac:spMkLst>
            <pc:docMk/>
            <pc:sldMk cId="4100360322" sldId="293"/>
            <ac:spMk id="12" creationId="{A4469746-4AFF-D500-837E-917A20420812}"/>
          </ac:spMkLst>
        </pc:spChg>
        <pc:spChg chg="mod">
          <ac:chgData name="Courtney Lenz" userId="b7b0470e1c700018" providerId="LiveId" clId="{BD96DAB2-514F-4B09-82E8-1573F4E8CDF9}" dt="2024-04-02T09:22:17.670" v="6696" actId="1076"/>
          <ac:spMkLst>
            <pc:docMk/>
            <pc:sldMk cId="4100360322" sldId="293"/>
            <ac:spMk id="21" creationId="{50BAD021-F35D-4AEA-9420-39ED04F8CA1C}"/>
          </ac:spMkLst>
        </pc:spChg>
        <pc:grpChg chg="mod">
          <ac:chgData name="Courtney Lenz" userId="b7b0470e1c700018" providerId="LiveId" clId="{BD96DAB2-514F-4B09-82E8-1573F4E8CDF9}" dt="2024-04-05T00:08:16.880" v="20310" actId="14100"/>
          <ac:grpSpMkLst>
            <pc:docMk/>
            <pc:sldMk cId="4100360322" sldId="293"/>
            <ac:grpSpMk id="2" creationId="{00000000-0000-0000-0000-000000000000}"/>
          </ac:grpSpMkLst>
        </pc:grpChg>
        <pc:picChg chg="add mod">
          <ac:chgData name="Courtney Lenz" userId="b7b0470e1c700018" providerId="LiveId" clId="{BD96DAB2-514F-4B09-82E8-1573F4E8CDF9}" dt="2024-04-02T09:22:13.336" v="6695" actId="1076"/>
          <ac:picMkLst>
            <pc:docMk/>
            <pc:sldMk cId="4100360322" sldId="293"/>
            <ac:picMk id="11" creationId="{D25E69C1-FA8C-21E3-D358-E8A0BA6686EB}"/>
          </ac:picMkLst>
        </pc:picChg>
        <pc:inkChg chg="add del">
          <ac:chgData name="Courtney Lenz" userId="b7b0470e1c700018" providerId="LiveId" clId="{BD96DAB2-514F-4B09-82E8-1573F4E8CDF9}" dt="2024-04-05T00:08:47.663" v="20312" actId="9405"/>
          <ac:inkMkLst>
            <pc:docMk/>
            <pc:sldMk cId="4100360322" sldId="293"/>
            <ac:inkMk id="13" creationId="{A4E45C2E-D05C-FFC4-B61A-991E8542ECCE}"/>
          </ac:inkMkLst>
        </pc:inkChg>
        <pc:inkChg chg="add del">
          <ac:chgData name="Courtney Lenz" userId="b7b0470e1c700018" providerId="LiveId" clId="{BD96DAB2-514F-4B09-82E8-1573F4E8CDF9}" dt="2024-04-05T00:12:45.358" v="20356"/>
          <ac:inkMkLst>
            <pc:docMk/>
            <pc:sldMk cId="4100360322" sldId="293"/>
            <ac:inkMk id="14" creationId="{ABCDAE6D-1DDC-FA7D-2803-038941673706}"/>
          </ac:inkMkLst>
        </pc:inkChg>
        <pc:inkChg chg="add del">
          <ac:chgData name="Courtney Lenz" userId="b7b0470e1c700018" providerId="LiveId" clId="{BD96DAB2-514F-4B09-82E8-1573F4E8CDF9}" dt="2024-04-05T00:08:58.662" v="20315"/>
          <ac:inkMkLst>
            <pc:docMk/>
            <pc:sldMk cId="4100360322" sldId="293"/>
            <ac:inkMk id="15" creationId="{0CD100A0-388D-DFE3-304D-42B60C2BBB02}"/>
          </ac:inkMkLst>
        </pc:inkChg>
        <pc:inkChg chg="add del">
          <ac:chgData name="Courtney Lenz" userId="b7b0470e1c700018" providerId="LiveId" clId="{BD96DAB2-514F-4B09-82E8-1573F4E8CDF9}" dt="2024-04-05T00:09:00.909" v="20317"/>
          <ac:inkMkLst>
            <pc:docMk/>
            <pc:sldMk cId="4100360322" sldId="293"/>
            <ac:inkMk id="16" creationId="{10934FC1-4A99-A160-7D75-9511EC3B162D}"/>
          </ac:inkMkLst>
        </pc:inkChg>
        <pc:inkChg chg="add del">
          <ac:chgData name="Courtney Lenz" userId="b7b0470e1c700018" providerId="LiveId" clId="{BD96DAB2-514F-4B09-82E8-1573F4E8CDF9}" dt="2024-04-05T00:12:44.687" v="20353"/>
          <ac:inkMkLst>
            <pc:docMk/>
            <pc:sldMk cId="4100360322" sldId="293"/>
            <ac:inkMk id="17" creationId="{B04980C6-C61E-152C-9851-8298D947B598}"/>
          </ac:inkMkLst>
        </pc:inkChg>
        <pc:inkChg chg="add del mod">
          <ac:chgData name="Courtney Lenz" userId="b7b0470e1c700018" providerId="LiveId" clId="{BD96DAB2-514F-4B09-82E8-1573F4E8CDF9}" dt="2024-04-05T00:12:42.723" v="20348"/>
          <ac:inkMkLst>
            <pc:docMk/>
            <pc:sldMk cId="4100360322" sldId="293"/>
            <ac:inkMk id="18" creationId="{AACCA354-ADED-5221-D137-80D12D97A30D}"/>
          </ac:inkMkLst>
        </pc:inkChg>
        <pc:inkChg chg="add del">
          <ac:chgData name="Courtney Lenz" userId="b7b0470e1c700018" providerId="LiveId" clId="{BD96DAB2-514F-4B09-82E8-1573F4E8CDF9}" dt="2024-04-05T00:09:09.343" v="20325"/>
          <ac:inkMkLst>
            <pc:docMk/>
            <pc:sldMk cId="4100360322" sldId="293"/>
            <ac:inkMk id="19" creationId="{C120D073-5144-EE5A-DD73-9B3AAAB46EAC}"/>
          </ac:inkMkLst>
        </pc:inkChg>
        <pc:inkChg chg="add del">
          <ac:chgData name="Courtney Lenz" userId="b7b0470e1c700018" providerId="LiveId" clId="{BD96DAB2-514F-4B09-82E8-1573F4E8CDF9}" dt="2024-04-05T00:09:07.015" v="20323"/>
          <ac:inkMkLst>
            <pc:docMk/>
            <pc:sldMk cId="4100360322" sldId="293"/>
            <ac:inkMk id="20" creationId="{BD27E34E-8405-80B3-5F0D-9FBF31D83E8C}"/>
          </ac:inkMkLst>
        </pc:inkChg>
        <pc:inkChg chg="add del">
          <ac:chgData name="Courtney Lenz" userId="b7b0470e1c700018" providerId="LiveId" clId="{BD96DAB2-514F-4B09-82E8-1573F4E8CDF9}" dt="2024-04-05T00:12:42.732" v="20349"/>
          <ac:inkMkLst>
            <pc:docMk/>
            <pc:sldMk cId="4100360322" sldId="293"/>
            <ac:inkMk id="22" creationId="{06EF8DCE-97FE-F213-39E1-81217FFA8CE4}"/>
          </ac:inkMkLst>
        </pc:inkChg>
        <pc:inkChg chg="add del">
          <ac:chgData name="Courtney Lenz" userId="b7b0470e1c700018" providerId="LiveId" clId="{BD96DAB2-514F-4B09-82E8-1573F4E8CDF9}" dt="2024-04-05T00:09:09.344" v="20326"/>
          <ac:inkMkLst>
            <pc:docMk/>
            <pc:sldMk cId="4100360322" sldId="293"/>
            <ac:inkMk id="23" creationId="{72873F89-45A7-AAF2-4FC0-D01472146EFD}"/>
          </ac:inkMkLst>
        </pc:inkChg>
        <pc:inkChg chg="add del">
          <ac:chgData name="Courtney Lenz" userId="b7b0470e1c700018" providerId="LiveId" clId="{BD96DAB2-514F-4B09-82E8-1573F4E8CDF9}" dt="2024-04-05T00:12:44.690" v="20354"/>
          <ac:inkMkLst>
            <pc:docMk/>
            <pc:sldMk cId="4100360322" sldId="293"/>
            <ac:inkMk id="24" creationId="{6CA1F9B4-4305-33AD-6298-12E619AE2A89}"/>
          </ac:inkMkLst>
        </pc:inkChg>
        <pc:inkChg chg="add del">
          <ac:chgData name="Courtney Lenz" userId="b7b0470e1c700018" providerId="LiveId" clId="{BD96DAB2-514F-4B09-82E8-1573F4E8CDF9}" dt="2024-04-05T00:09:12.229" v="20329"/>
          <ac:inkMkLst>
            <pc:docMk/>
            <pc:sldMk cId="4100360322" sldId="293"/>
            <ac:inkMk id="25" creationId="{70FCD2DB-BAF2-3B7E-5BA2-82C64CD4A3A3}"/>
          </ac:inkMkLst>
        </pc:inkChg>
        <pc:inkChg chg="add del">
          <ac:chgData name="Courtney Lenz" userId="b7b0470e1c700018" providerId="LiveId" clId="{BD96DAB2-514F-4B09-82E8-1573F4E8CDF9}" dt="2024-04-05T00:09:14.827" v="20331"/>
          <ac:inkMkLst>
            <pc:docMk/>
            <pc:sldMk cId="4100360322" sldId="293"/>
            <ac:inkMk id="26" creationId="{7297CB3F-91AE-B22F-58CC-A27BB19FEB21}"/>
          </ac:inkMkLst>
        </pc:inkChg>
        <pc:inkChg chg="add del">
          <ac:chgData name="Courtney Lenz" userId="b7b0470e1c700018" providerId="LiveId" clId="{BD96DAB2-514F-4B09-82E8-1573F4E8CDF9}" dt="2024-04-05T00:12:44.684" v="20352"/>
          <ac:inkMkLst>
            <pc:docMk/>
            <pc:sldMk cId="4100360322" sldId="293"/>
            <ac:inkMk id="27" creationId="{9F4E1602-32F9-5AB8-4933-CC780C77EA4F}"/>
          </ac:inkMkLst>
        </pc:inkChg>
        <pc:inkChg chg="add del">
          <ac:chgData name="Courtney Lenz" userId="b7b0470e1c700018" providerId="LiveId" clId="{BD96DAB2-514F-4B09-82E8-1573F4E8CDF9}" dt="2024-04-05T00:12:44.676" v="20350"/>
          <ac:inkMkLst>
            <pc:docMk/>
            <pc:sldMk cId="4100360322" sldId="293"/>
            <ac:inkMk id="28" creationId="{26E8DBC7-3DF7-088C-DCB2-344E59830EB7}"/>
          </ac:inkMkLst>
        </pc:inkChg>
        <pc:inkChg chg="add del">
          <ac:chgData name="Courtney Lenz" userId="b7b0470e1c700018" providerId="LiveId" clId="{BD96DAB2-514F-4B09-82E8-1573F4E8CDF9}" dt="2024-04-05T00:09:23.770" v="20336"/>
          <ac:inkMkLst>
            <pc:docMk/>
            <pc:sldMk cId="4100360322" sldId="293"/>
            <ac:inkMk id="29" creationId="{F67ADDE3-FD5D-AEE3-261F-33D1F7E3D29C}"/>
          </ac:inkMkLst>
        </pc:inkChg>
        <pc:inkChg chg="add del">
          <ac:chgData name="Courtney Lenz" userId="b7b0470e1c700018" providerId="LiveId" clId="{BD96DAB2-514F-4B09-82E8-1573F4E8CDF9}" dt="2024-04-05T00:12:44.682" v="20351"/>
          <ac:inkMkLst>
            <pc:docMk/>
            <pc:sldMk cId="4100360322" sldId="293"/>
            <ac:inkMk id="30" creationId="{7206BD92-F4BE-33DF-F1AB-37EBE6907A57}"/>
          </ac:inkMkLst>
        </pc:inkChg>
        <pc:inkChg chg="add del">
          <ac:chgData name="Courtney Lenz" userId="b7b0470e1c700018" providerId="LiveId" clId="{BD96DAB2-514F-4B09-82E8-1573F4E8CDF9}" dt="2024-04-05T00:12:44.693" v="20355"/>
          <ac:inkMkLst>
            <pc:docMk/>
            <pc:sldMk cId="4100360322" sldId="293"/>
            <ac:inkMk id="31" creationId="{367D5596-D67C-1C3C-FABF-42142CC21D47}"/>
          </ac:inkMkLst>
        </pc:inkChg>
        <pc:inkChg chg="add">
          <ac:chgData name="Courtney Lenz" userId="b7b0470e1c700018" providerId="LiveId" clId="{BD96DAB2-514F-4B09-82E8-1573F4E8CDF9}" dt="2024-04-05T00:13:08.534" v="20357" actId="9405"/>
          <ac:inkMkLst>
            <pc:docMk/>
            <pc:sldMk cId="4100360322" sldId="293"/>
            <ac:inkMk id="32" creationId="{843EBD37-FB8F-951D-7841-A9E0736B7EBC}"/>
          </ac:inkMkLst>
        </pc:inkChg>
        <pc:inkChg chg="add">
          <ac:chgData name="Courtney Lenz" userId="b7b0470e1c700018" providerId="LiveId" clId="{BD96DAB2-514F-4B09-82E8-1573F4E8CDF9}" dt="2024-04-05T00:13:13.565" v="20358" actId="9405"/>
          <ac:inkMkLst>
            <pc:docMk/>
            <pc:sldMk cId="4100360322" sldId="293"/>
            <ac:inkMk id="33" creationId="{BF6A59CB-521B-2D1F-ED36-3397EA23009A}"/>
          </ac:inkMkLst>
        </pc:inkChg>
        <pc:inkChg chg="add del">
          <ac:chgData name="Courtney Lenz" userId="b7b0470e1c700018" providerId="LiveId" clId="{BD96DAB2-514F-4B09-82E8-1573F4E8CDF9}" dt="2024-04-05T00:13:21.767" v="20360"/>
          <ac:inkMkLst>
            <pc:docMk/>
            <pc:sldMk cId="4100360322" sldId="293"/>
            <ac:inkMk id="34" creationId="{C9B294AB-8FD6-8089-884F-68A55CB9EF95}"/>
          </ac:inkMkLst>
        </pc:inkChg>
        <pc:inkChg chg="add del">
          <ac:chgData name="Courtney Lenz" userId="b7b0470e1c700018" providerId="LiveId" clId="{BD96DAB2-514F-4B09-82E8-1573F4E8CDF9}" dt="2024-04-05T00:13:23.848" v="20362"/>
          <ac:inkMkLst>
            <pc:docMk/>
            <pc:sldMk cId="4100360322" sldId="293"/>
            <ac:inkMk id="35" creationId="{827E18E4-6527-AF81-1596-1BC15066E99C}"/>
          </ac:inkMkLst>
        </pc:inkChg>
        <pc:inkChg chg="add">
          <ac:chgData name="Courtney Lenz" userId="b7b0470e1c700018" providerId="LiveId" clId="{BD96DAB2-514F-4B09-82E8-1573F4E8CDF9}" dt="2024-04-05T00:13:26.361" v="20363" actId="9405"/>
          <ac:inkMkLst>
            <pc:docMk/>
            <pc:sldMk cId="4100360322" sldId="293"/>
            <ac:inkMk id="36" creationId="{3AB2F0C7-0F85-EF53-D7D9-5BB2CDCB1DC5}"/>
          </ac:inkMkLst>
        </pc:inkChg>
        <pc:inkChg chg="add">
          <ac:chgData name="Courtney Lenz" userId="b7b0470e1c700018" providerId="LiveId" clId="{BD96DAB2-514F-4B09-82E8-1573F4E8CDF9}" dt="2024-04-05T00:13:32.528" v="20364" actId="9405"/>
          <ac:inkMkLst>
            <pc:docMk/>
            <pc:sldMk cId="4100360322" sldId="293"/>
            <ac:inkMk id="37" creationId="{30A56BEA-834C-176B-05E3-519FED4092D9}"/>
          </ac:inkMkLst>
        </pc:inkChg>
        <pc:inkChg chg="add">
          <ac:chgData name="Courtney Lenz" userId="b7b0470e1c700018" providerId="LiveId" clId="{BD96DAB2-514F-4B09-82E8-1573F4E8CDF9}" dt="2024-04-05T00:13:36.906" v="20365" actId="9405"/>
          <ac:inkMkLst>
            <pc:docMk/>
            <pc:sldMk cId="4100360322" sldId="293"/>
            <ac:inkMk id="38" creationId="{87BC6865-1D15-F543-4D4B-AC23117B422B}"/>
          </ac:inkMkLst>
        </pc:inkChg>
        <pc:inkChg chg="add">
          <ac:chgData name="Courtney Lenz" userId="b7b0470e1c700018" providerId="LiveId" clId="{BD96DAB2-514F-4B09-82E8-1573F4E8CDF9}" dt="2024-04-05T00:13:42.378" v="20366" actId="9405"/>
          <ac:inkMkLst>
            <pc:docMk/>
            <pc:sldMk cId="4100360322" sldId="293"/>
            <ac:inkMk id="39" creationId="{A968729F-93FC-9F06-555C-EF19D2066394}"/>
          </ac:inkMkLst>
        </pc:inkChg>
        <pc:inkChg chg="add">
          <ac:chgData name="Courtney Lenz" userId="b7b0470e1c700018" providerId="LiveId" clId="{BD96DAB2-514F-4B09-82E8-1573F4E8CDF9}" dt="2024-04-05T00:13:49.654" v="20367" actId="9405"/>
          <ac:inkMkLst>
            <pc:docMk/>
            <pc:sldMk cId="4100360322" sldId="293"/>
            <ac:inkMk id="40" creationId="{A41AD004-69AE-64B5-52CF-2245F24FB605}"/>
          </ac:inkMkLst>
        </pc:inkChg>
        <pc:inkChg chg="add">
          <ac:chgData name="Courtney Lenz" userId="b7b0470e1c700018" providerId="LiveId" clId="{BD96DAB2-514F-4B09-82E8-1573F4E8CDF9}" dt="2024-04-05T00:13:55.600" v="20368" actId="9405"/>
          <ac:inkMkLst>
            <pc:docMk/>
            <pc:sldMk cId="4100360322" sldId="293"/>
            <ac:inkMk id="41" creationId="{5085B292-6690-E360-66C2-543179578104}"/>
          </ac:inkMkLst>
        </pc:inkChg>
        <pc:inkChg chg="add">
          <ac:chgData name="Courtney Lenz" userId="b7b0470e1c700018" providerId="LiveId" clId="{BD96DAB2-514F-4B09-82E8-1573F4E8CDF9}" dt="2024-04-05T00:14:02.518" v="20369" actId="9405"/>
          <ac:inkMkLst>
            <pc:docMk/>
            <pc:sldMk cId="4100360322" sldId="293"/>
            <ac:inkMk id="42" creationId="{27BF0C4B-31CE-327D-5E52-E6B942111528}"/>
          </ac:inkMkLst>
        </pc:inkChg>
      </pc:sldChg>
      <pc:sldChg chg="addSp delSp modSp add mod ord modNotesTx">
        <pc:chgData name="Courtney Lenz" userId="b7b0470e1c700018" providerId="LiveId" clId="{BD96DAB2-514F-4B09-82E8-1573F4E8CDF9}" dt="2024-04-05T18:53:00.251" v="27596" actId="20577"/>
        <pc:sldMkLst>
          <pc:docMk/>
          <pc:sldMk cId="1472136034" sldId="294"/>
        </pc:sldMkLst>
        <pc:spChg chg="mod">
          <ac:chgData name="Courtney Lenz" userId="b7b0470e1c700018" providerId="LiveId" clId="{BD96DAB2-514F-4B09-82E8-1573F4E8CDF9}" dt="2024-04-02T09:22:59.716" v="6713" actId="20577"/>
          <ac:spMkLst>
            <pc:docMk/>
            <pc:sldMk cId="1472136034" sldId="294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9:33:04.547" v="7242" actId="20577"/>
          <ac:spMkLst>
            <pc:docMk/>
            <pc:sldMk cId="1472136034" sldId="294"/>
            <ac:spMk id="12" creationId="{00000000-0000-0000-0000-000000000000}"/>
          </ac:spMkLst>
        </pc:spChg>
        <pc:spChg chg="del">
          <ac:chgData name="Courtney Lenz" userId="b7b0470e1c700018" providerId="LiveId" clId="{BD96DAB2-514F-4B09-82E8-1573F4E8CDF9}" dt="2024-04-02T09:23:42.616" v="6717" actId="478"/>
          <ac:spMkLst>
            <pc:docMk/>
            <pc:sldMk cId="1472136034" sldId="294"/>
            <ac:spMk id="13" creationId="{00000000-0000-0000-0000-000000000000}"/>
          </ac:spMkLst>
        </pc:spChg>
        <pc:spChg chg="add del mod">
          <ac:chgData name="Courtney Lenz" userId="b7b0470e1c700018" providerId="LiveId" clId="{BD96DAB2-514F-4B09-82E8-1573F4E8CDF9}" dt="2024-04-02T09:25:28.223" v="6736" actId="478"/>
          <ac:spMkLst>
            <pc:docMk/>
            <pc:sldMk cId="1472136034" sldId="294"/>
            <ac:spMk id="14" creationId="{4BA551EF-4211-304F-6A49-BDE7F7E1950C}"/>
          </ac:spMkLst>
        </pc:spChg>
        <pc:spChg chg="mod">
          <ac:chgData name="Courtney Lenz" userId="b7b0470e1c700018" providerId="LiveId" clId="{BD96DAB2-514F-4B09-82E8-1573F4E8CDF9}" dt="2024-04-02T09:33:37.652" v="7350" actId="1076"/>
          <ac:spMkLst>
            <pc:docMk/>
            <pc:sldMk cId="1472136034" sldId="294"/>
            <ac:spMk id="16" creationId="{20705D11-BE34-E828-6C5F-836C797AA817}"/>
          </ac:spMkLst>
        </pc:spChg>
        <pc:spChg chg="mod">
          <ac:chgData name="Courtney Lenz" userId="b7b0470e1c700018" providerId="LiveId" clId="{BD96DAB2-514F-4B09-82E8-1573F4E8CDF9}" dt="2024-04-02T09:33:43.198" v="7355" actId="14100"/>
          <ac:spMkLst>
            <pc:docMk/>
            <pc:sldMk cId="1472136034" sldId="294"/>
            <ac:spMk id="20" creationId="{084FDC04-5FB0-6C02-6DA7-70F009809A89}"/>
          </ac:spMkLst>
        </pc:spChg>
        <pc:spChg chg="mod">
          <ac:chgData name="Courtney Lenz" userId="b7b0470e1c700018" providerId="LiveId" clId="{BD96DAB2-514F-4B09-82E8-1573F4E8CDF9}" dt="2024-04-02T09:24:21.687" v="6726"/>
          <ac:spMkLst>
            <pc:docMk/>
            <pc:sldMk cId="1472136034" sldId="294"/>
            <ac:spMk id="22" creationId="{A19D207D-1DB6-946D-DE8E-CA49FF3254D2}"/>
          </ac:spMkLst>
        </pc:spChg>
        <pc:spChg chg="mod">
          <ac:chgData name="Courtney Lenz" userId="b7b0470e1c700018" providerId="LiveId" clId="{BD96DAB2-514F-4B09-82E8-1573F4E8CDF9}" dt="2024-04-02T09:24:21.687" v="6726"/>
          <ac:spMkLst>
            <pc:docMk/>
            <pc:sldMk cId="1472136034" sldId="294"/>
            <ac:spMk id="23" creationId="{987A3B93-A562-43B3-56BC-2B3AB3E1EB37}"/>
          </ac:spMkLst>
        </pc:spChg>
        <pc:grpChg chg="add mod">
          <ac:chgData name="Courtney Lenz" userId="b7b0470e1c700018" providerId="LiveId" clId="{BD96DAB2-514F-4B09-82E8-1573F4E8CDF9}" dt="2024-04-02T09:33:51.245" v="7358" actId="14100"/>
          <ac:grpSpMkLst>
            <pc:docMk/>
            <pc:sldMk cId="1472136034" sldId="294"/>
            <ac:grpSpMk id="15" creationId="{DF660102-26E8-6B48-7661-F89E6DD389D8}"/>
          </ac:grpSpMkLst>
        </pc:grpChg>
        <pc:grpChg chg="del">
          <ac:chgData name="Courtney Lenz" userId="b7b0470e1c700018" providerId="LiveId" clId="{BD96DAB2-514F-4B09-82E8-1573F4E8CDF9}" dt="2024-04-02T09:23:58.376" v="6721" actId="478"/>
          <ac:grpSpMkLst>
            <pc:docMk/>
            <pc:sldMk cId="1472136034" sldId="294"/>
            <ac:grpSpMk id="17" creationId="{00000000-0000-0000-0000-000000000000}"/>
          </ac:grpSpMkLst>
        </pc:grpChg>
        <pc:grpChg chg="add del mod">
          <ac:chgData name="Courtney Lenz" userId="b7b0470e1c700018" providerId="LiveId" clId="{BD96DAB2-514F-4B09-82E8-1573F4E8CDF9}" dt="2024-04-02T09:25:29.177" v="6737" actId="478"/>
          <ac:grpSpMkLst>
            <pc:docMk/>
            <pc:sldMk cId="1472136034" sldId="294"/>
            <ac:grpSpMk id="21" creationId="{E15B6CA4-8DA7-4680-4F6B-B6198D986D2B}"/>
          </ac:grpSpMkLst>
        </pc:grpChg>
        <pc:grpChg chg="del">
          <ac:chgData name="Courtney Lenz" userId="b7b0470e1c700018" providerId="LiveId" clId="{BD96DAB2-514F-4B09-82E8-1573F4E8CDF9}" dt="2024-04-02T09:23:57.277" v="6720" actId="478"/>
          <ac:grpSpMkLst>
            <pc:docMk/>
            <pc:sldMk cId="1472136034" sldId="294"/>
            <ac:grpSpMk id="26" creationId="{F5E4F558-E71E-F985-F505-A57D0EC45155}"/>
          </ac:grpSpMkLst>
        </pc:grpChg>
      </pc:sldChg>
      <pc:sldChg chg="addSp delSp modSp add mod modNotesTx">
        <pc:chgData name="Courtney Lenz" userId="b7b0470e1c700018" providerId="LiveId" clId="{BD96DAB2-514F-4B09-82E8-1573F4E8CDF9}" dt="2024-04-05T17:27:00.125" v="27578" actId="20577"/>
        <pc:sldMkLst>
          <pc:docMk/>
          <pc:sldMk cId="900817229" sldId="295"/>
        </pc:sldMkLst>
        <pc:spChg chg="mod">
          <ac:chgData name="Courtney Lenz" userId="b7b0470e1c700018" providerId="LiveId" clId="{BD96DAB2-514F-4B09-82E8-1573F4E8CDF9}" dt="2024-04-02T09:32:59.146" v="7237" actId="20577"/>
          <ac:spMkLst>
            <pc:docMk/>
            <pc:sldMk cId="900817229" sldId="295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9:26:56.787" v="6755" actId="692"/>
          <ac:spMkLst>
            <pc:docMk/>
            <pc:sldMk cId="900817229" sldId="295"/>
            <ac:spMk id="16" creationId="{20705D11-BE34-E828-6C5F-836C797AA817}"/>
          </ac:spMkLst>
        </pc:spChg>
        <pc:spChg chg="mod">
          <ac:chgData name="Courtney Lenz" userId="b7b0470e1c700018" providerId="LiveId" clId="{BD96DAB2-514F-4B09-82E8-1573F4E8CDF9}" dt="2024-04-02T09:31:05.983" v="7033"/>
          <ac:spMkLst>
            <pc:docMk/>
            <pc:sldMk cId="900817229" sldId="295"/>
            <ac:spMk id="17" creationId="{C468BD98-370F-54FC-16C6-1273C9031EE4}"/>
          </ac:spMkLst>
        </pc:spChg>
        <pc:spChg chg="mod">
          <ac:chgData name="Courtney Lenz" userId="b7b0470e1c700018" providerId="LiveId" clId="{BD96DAB2-514F-4B09-82E8-1573F4E8CDF9}" dt="2024-04-02T09:31:05.983" v="7033"/>
          <ac:spMkLst>
            <pc:docMk/>
            <pc:sldMk cId="900817229" sldId="295"/>
            <ac:spMk id="18" creationId="{6BA6C650-D6BA-78FC-1293-4B84F65BB7FE}"/>
          </ac:spMkLst>
        </pc:spChg>
        <pc:spChg chg="mod">
          <ac:chgData name="Courtney Lenz" userId="b7b0470e1c700018" providerId="LiveId" clId="{BD96DAB2-514F-4B09-82E8-1573F4E8CDF9}" dt="2024-04-02T09:34:07.006" v="7362" actId="20577"/>
          <ac:spMkLst>
            <pc:docMk/>
            <pc:sldMk cId="900817229" sldId="295"/>
            <ac:spMk id="20" creationId="{084FDC04-5FB0-6C02-6DA7-70F009809A89}"/>
          </ac:spMkLst>
        </pc:spChg>
        <pc:spChg chg="mod">
          <ac:chgData name="Courtney Lenz" userId="b7b0470e1c700018" providerId="LiveId" clId="{BD96DAB2-514F-4B09-82E8-1573F4E8CDF9}" dt="2024-04-02T09:33:58.703" v="7359"/>
          <ac:spMkLst>
            <pc:docMk/>
            <pc:sldMk cId="900817229" sldId="295"/>
            <ac:spMk id="24" creationId="{7EE82D39-F3E1-B859-EE76-CD870D245E51}"/>
          </ac:spMkLst>
        </pc:spChg>
        <pc:spChg chg="mod">
          <ac:chgData name="Courtney Lenz" userId="b7b0470e1c700018" providerId="LiveId" clId="{BD96DAB2-514F-4B09-82E8-1573F4E8CDF9}" dt="2024-04-02T09:33:58.703" v="7359"/>
          <ac:spMkLst>
            <pc:docMk/>
            <pc:sldMk cId="900817229" sldId="295"/>
            <ac:spMk id="25" creationId="{5CCDFC17-F2B1-7AD5-0BB9-1ADEA5FDD574}"/>
          </ac:spMkLst>
        </pc:spChg>
        <pc:grpChg chg="add del mod">
          <ac:chgData name="Courtney Lenz" userId="b7b0470e1c700018" providerId="LiveId" clId="{BD96DAB2-514F-4B09-82E8-1573F4E8CDF9}" dt="2024-04-02T09:31:15.677" v="7035" actId="478"/>
          <ac:grpSpMkLst>
            <pc:docMk/>
            <pc:sldMk cId="900817229" sldId="295"/>
            <ac:grpSpMk id="13" creationId="{3280A3A4-7BCE-10A5-33CB-C24A138BBE27}"/>
          </ac:grpSpMkLst>
        </pc:grpChg>
        <pc:grpChg chg="mod">
          <ac:chgData name="Courtney Lenz" userId="b7b0470e1c700018" providerId="LiveId" clId="{BD96DAB2-514F-4B09-82E8-1573F4E8CDF9}" dt="2024-04-02T09:34:01.964" v="7360" actId="14100"/>
          <ac:grpSpMkLst>
            <pc:docMk/>
            <pc:sldMk cId="900817229" sldId="295"/>
            <ac:grpSpMk id="15" creationId="{DF660102-26E8-6B48-7661-F89E6DD389D8}"/>
          </ac:grpSpMkLst>
        </pc:grpChg>
        <pc:grpChg chg="add del mod">
          <ac:chgData name="Courtney Lenz" userId="b7b0470e1c700018" providerId="LiveId" clId="{BD96DAB2-514F-4B09-82E8-1573F4E8CDF9}" dt="2024-04-02T09:34:04.122" v="7361" actId="478"/>
          <ac:grpSpMkLst>
            <pc:docMk/>
            <pc:sldMk cId="900817229" sldId="295"/>
            <ac:grpSpMk id="19" creationId="{51A1B1B1-8022-B4C6-B99D-360E2AFEE55F}"/>
          </ac:grpSpMkLst>
        </pc:grpChg>
      </pc:sldChg>
      <pc:sldChg chg="modSp add mod ord modNotesTx">
        <pc:chgData name="Courtney Lenz" userId="b7b0470e1c700018" providerId="LiveId" clId="{BD96DAB2-514F-4B09-82E8-1573F4E8CDF9}" dt="2024-04-05T08:35:28.308" v="26799" actId="20577"/>
        <pc:sldMkLst>
          <pc:docMk/>
          <pc:sldMk cId="4049647001" sldId="296"/>
        </pc:sldMkLst>
        <pc:spChg chg="mod">
          <ac:chgData name="Courtney Lenz" userId="b7b0470e1c700018" providerId="LiveId" clId="{BD96DAB2-514F-4B09-82E8-1573F4E8CDF9}" dt="2024-04-05T00:03:46.776" v="20122" actId="207"/>
          <ac:spMkLst>
            <pc:docMk/>
            <pc:sldMk cId="4049647001" sldId="296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16:06.846" v="20381" actId="1582"/>
          <ac:spMkLst>
            <pc:docMk/>
            <pc:sldMk cId="4049647001" sldId="296"/>
            <ac:spMk id="20" creationId="{4E9C5D0B-A5A2-DC55-1201-9426A0B4813A}"/>
          </ac:spMkLst>
        </pc:spChg>
      </pc:sldChg>
      <pc:sldChg chg="modSp add mod setBg modNotesTx">
        <pc:chgData name="Courtney Lenz" userId="b7b0470e1c700018" providerId="LiveId" clId="{BD96DAB2-514F-4B09-82E8-1573F4E8CDF9}" dt="2024-04-05T09:13:34.202" v="27351" actId="20577"/>
        <pc:sldMkLst>
          <pc:docMk/>
          <pc:sldMk cId="824310231" sldId="297"/>
        </pc:sldMkLst>
        <pc:spChg chg="mod">
          <ac:chgData name="Courtney Lenz" userId="b7b0470e1c700018" providerId="LiveId" clId="{BD96DAB2-514F-4B09-82E8-1573F4E8CDF9}" dt="2024-04-05T00:01:50.156" v="20107" actId="207"/>
          <ac:spMkLst>
            <pc:docMk/>
            <pc:sldMk cId="824310231" sldId="297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1:07:44.969" v="22630" actId="20577"/>
          <ac:spMkLst>
            <pc:docMk/>
            <pc:sldMk cId="824310231" sldId="297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0:31:06.247" v="12353" actId="20577"/>
          <ac:spMkLst>
            <pc:docMk/>
            <pc:sldMk cId="824310231" sldId="297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02:00.020" v="20109" actId="207"/>
          <ac:spMkLst>
            <pc:docMk/>
            <pc:sldMk cId="824310231" sldId="297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9:13:34.202" v="27351" actId="20577"/>
          <ac:spMkLst>
            <pc:docMk/>
            <pc:sldMk cId="824310231" sldId="297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23:16.355" v="20442" actId="1076"/>
          <ac:spMkLst>
            <pc:docMk/>
            <pc:sldMk cId="824310231" sldId="297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23:20.876" v="20444" actId="14100"/>
          <ac:spMkLst>
            <pc:docMk/>
            <pc:sldMk cId="824310231" sldId="297"/>
            <ac:spMk id="14" creationId="{00000000-0000-0000-0000-000000000000}"/>
          </ac:spMkLst>
        </pc:spChg>
      </pc:sldChg>
      <pc:sldChg chg="modSp add mod setBg modNotesTx">
        <pc:chgData name="Courtney Lenz" userId="b7b0470e1c700018" providerId="LiveId" clId="{BD96DAB2-514F-4B09-82E8-1573F4E8CDF9}" dt="2024-04-05T19:45:33.768" v="27861" actId="20577"/>
        <pc:sldMkLst>
          <pc:docMk/>
          <pc:sldMk cId="3272222467" sldId="298"/>
        </pc:sldMkLst>
        <pc:spChg chg="mod">
          <ac:chgData name="Courtney Lenz" userId="b7b0470e1c700018" providerId="LiveId" clId="{BD96DAB2-514F-4B09-82E8-1573F4E8CDF9}" dt="2024-04-05T00:04:36.772" v="20130" actId="207"/>
          <ac:spMkLst>
            <pc:docMk/>
            <pc:sldMk cId="3272222467" sldId="298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6:06:03.073" v="15281" actId="20577"/>
          <ac:spMkLst>
            <pc:docMk/>
            <pc:sldMk cId="3272222467" sldId="298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0:31:37.763" v="12363" actId="207"/>
          <ac:spMkLst>
            <pc:docMk/>
            <pc:sldMk cId="3272222467" sldId="298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8:58:17.271" v="27166" actId="1076"/>
          <ac:spMkLst>
            <pc:docMk/>
            <pc:sldMk cId="3272222467" sldId="298"/>
            <ac:spMk id="10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6:11:16.924" v="15522" actId="20577"/>
          <ac:spMkLst>
            <pc:docMk/>
            <pc:sldMk cId="3272222467" sldId="298"/>
            <ac:spMk id="11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04:40.501" v="20131" actId="207"/>
          <ac:spMkLst>
            <pc:docMk/>
            <pc:sldMk cId="3272222467" sldId="298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8:58:06.082" v="27163" actId="20577"/>
          <ac:spMkLst>
            <pc:docMk/>
            <pc:sldMk cId="3272222467" sldId="298"/>
            <ac:spMk id="14" creationId="{00000000-0000-0000-0000-000000000000}"/>
          </ac:spMkLst>
        </pc:spChg>
        <pc:grpChg chg="mod">
          <ac:chgData name="Courtney Lenz" userId="b7b0470e1c700018" providerId="LiveId" clId="{BD96DAB2-514F-4B09-82E8-1573F4E8CDF9}" dt="2024-04-05T08:58:21.692" v="27167" actId="1076"/>
          <ac:grpSpMkLst>
            <pc:docMk/>
            <pc:sldMk cId="3272222467" sldId="298"/>
            <ac:grpSpMk id="9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5T08:58:10.748" v="27164" actId="14100"/>
          <ac:grpSpMkLst>
            <pc:docMk/>
            <pc:sldMk cId="3272222467" sldId="298"/>
            <ac:grpSpMk id="12" creationId="{00000000-0000-0000-0000-000000000000}"/>
          </ac:grpSpMkLst>
        </pc:grpChg>
      </pc:sldChg>
      <pc:sldChg chg="delSp modSp add mod setBg modNotesTx">
        <pc:chgData name="Courtney Lenz" userId="b7b0470e1c700018" providerId="LiveId" clId="{BD96DAB2-514F-4B09-82E8-1573F4E8CDF9}" dt="2024-04-05T20:58:55.276" v="27867" actId="20577"/>
        <pc:sldMkLst>
          <pc:docMk/>
          <pc:sldMk cId="3459300209" sldId="299"/>
        </pc:sldMkLst>
        <pc:spChg chg="mod">
          <ac:chgData name="Courtney Lenz" userId="b7b0470e1c700018" providerId="LiveId" clId="{BD96DAB2-514F-4B09-82E8-1573F4E8CDF9}" dt="2024-04-05T00:02:21.088" v="20113" actId="207"/>
          <ac:spMkLst>
            <pc:docMk/>
            <pc:sldMk cId="3459300209" sldId="299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7:33:10.910" v="19522" actId="20577"/>
          <ac:spMkLst>
            <pc:docMk/>
            <pc:sldMk cId="3459300209" sldId="299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0:31:32.612" v="12362" actId="207"/>
          <ac:spMkLst>
            <pc:docMk/>
            <pc:sldMk cId="3459300209" sldId="299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0:31:01.028" v="12352" actId="20577"/>
          <ac:spMkLst>
            <pc:docMk/>
            <pc:sldMk cId="3459300209" sldId="299"/>
            <ac:spMk id="8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02:25.500" v="20114" actId="207"/>
          <ac:spMkLst>
            <pc:docMk/>
            <pc:sldMk cId="3459300209" sldId="299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25:44.267" v="20506" actId="14100"/>
          <ac:spMkLst>
            <pc:docMk/>
            <pc:sldMk cId="3459300209" sldId="299"/>
            <ac:spMk id="14" creationId="{00000000-0000-0000-0000-000000000000}"/>
          </ac:spMkLst>
        </pc:spChg>
        <pc:grpChg chg="mod">
          <ac:chgData name="Courtney Lenz" userId="b7b0470e1c700018" providerId="LiveId" clId="{BD96DAB2-514F-4B09-82E8-1573F4E8CDF9}" dt="2024-04-05T00:25:28.173" v="20504" actId="1076"/>
          <ac:grpSpMkLst>
            <pc:docMk/>
            <pc:sldMk cId="3459300209" sldId="299"/>
            <ac:grpSpMk id="2" creationId="{00000000-0000-0000-0000-000000000000}"/>
          </ac:grpSpMkLst>
        </pc:grpChg>
        <pc:grpChg chg="del">
          <ac:chgData name="Courtney Lenz" userId="b7b0470e1c700018" providerId="LiveId" clId="{BD96DAB2-514F-4B09-82E8-1573F4E8CDF9}" dt="2024-04-02T16:03:04.640" v="15128" actId="478"/>
          <ac:grpSpMkLst>
            <pc:docMk/>
            <pc:sldMk cId="3459300209" sldId="299"/>
            <ac:grpSpMk id="9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5T00:25:39.239" v="20505" actId="14100"/>
          <ac:grpSpMkLst>
            <pc:docMk/>
            <pc:sldMk cId="3459300209" sldId="299"/>
            <ac:grpSpMk id="12" creationId="{00000000-0000-0000-0000-000000000000}"/>
          </ac:grpSpMkLst>
        </pc:grpChg>
      </pc:sldChg>
      <pc:sldChg chg="add del">
        <pc:chgData name="Courtney Lenz" userId="b7b0470e1c700018" providerId="LiveId" clId="{BD96DAB2-514F-4B09-82E8-1573F4E8CDF9}" dt="2024-04-02T16:11:51.258" v="15526" actId="2890"/>
        <pc:sldMkLst>
          <pc:docMk/>
          <pc:sldMk cId="146079315" sldId="300"/>
        </pc:sldMkLst>
      </pc:sldChg>
      <pc:sldChg chg="new del">
        <pc:chgData name="Courtney Lenz" userId="b7b0470e1c700018" providerId="LiveId" clId="{BD96DAB2-514F-4B09-82E8-1573F4E8CDF9}" dt="2024-04-02T16:11:42.968" v="15524" actId="680"/>
        <pc:sldMkLst>
          <pc:docMk/>
          <pc:sldMk cId="2595493562" sldId="300"/>
        </pc:sldMkLst>
      </pc:sldChg>
      <pc:sldChg chg="addSp modSp add mod setBg modNotesTx">
        <pc:chgData name="Courtney Lenz" userId="b7b0470e1c700018" providerId="LiveId" clId="{BD96DAB2-514F-4B09-82E8-1573F4E8CDF9}" dt="2024-04-05T17:01:21.976" v="27476" actId="20577"/>
        <pc:sldMkLst>
          <pc:docMk/>
          <pc:sldMk cId="3945465416" sldId="300"/>
        </pc:sldMkLst>
        <pc:spChg chg="mod">
          <ac:chgData name="Courtney Lenz" userId="b7b0470e1c700018" providerId="LiveId" clId="{BD96DAB2-514F-4B09-82E8-1573F4E8CDF9}" dt="2024-04-05T00:04:28.958" v="20129" actId="207"/>
          <ac:spMkLst>
            <pc:docMk/>
            <pc:sldMk cId="3945465416" sldId="300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26:03.995" v="20510" actId="14100"/>
          <ac:spMkLst>
            <pc:docMk/>
            <pc:sldMk cId="3945465416" sldId="300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6:12:52.715" v="15535" actId="207"/>
          <ac:spMkLst>
            <pc:docMk/>
            <pc:sldMk cId="3945465416" sldId="300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2T16:12:03.534" v="15534" actId="20577"/>
          <ac:spMkLst>
            <pc:docMk/>
            <pc:sldMk cId="3945465416" sldId="300"/>
            <ac:spMk id="8" creationId="{00000000-0000-0000-0000-000000000000}"/>
          </ac:spMkLst>
        </pc:spChg>
        <pc:spChg chg="add mod">
          <ac:chgData name="Courtney Lenz" userId="b7b0470e1c700018" providerId="LiveId" clId="{BD96DAB2-514F-4B09-82E8-1573F4E8CDF9}" dt="2024-04-02T16:19:01.226" v="15569" actId="1076"/>
          <ac:spMkLst>
            <pc:docMk/>
            <pc:sldMk cId="3945465416" sldId="300"/>
            <ac:spMk id="11" creationId="{16ACB0BE-E791-1C1E-0C02-8B1E6FF1F5C9}"/>
          </ac:spMkLst>
        </pc:spChg>
        <pc:spChg chg="mod">
          <ac:chgData name="Courtney Lenz" userId="b7b0470e1c700018" providerId="LiveId" clId="{BD96DAB2-514F-4B09-82E8-1573F4E8CDF9}" dt="2024-04-05T00:28:10.489" v="20518" actId="1076"/>
          <ac:spMkLst>
            <pc:docMk/>
            <pc:sldMk cId="3945465416" sldId="300"/>
            <ac:spMk id="1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28:06.112" v="20517" actId="14100"/>
          <ac:spMkLst>
            <pc:docMk/>
            <pc:sldMk cId="3945465416" sldId="300"/>
            <ac:spMk id="14" creationId="{00000000-0000-0000-0000-000000000000}"/>
          </ac:spMkLst>
        </pc:spChg>
        <pc:spChg chg="add mod">
          <ac:chgData name="Courtney Lenz" userId="b7b0470e1c700018" providerId="LiveId" clId="{BD96DAB2-514F-4B09-82E8-1573F4E8CDF9}" dt="2024-04-02T16:26:16.385" v="15883" actId="20577"/>
          <ac:spMkLst>
            <pc:docMk/>
            <pc:sldMk cId="3945465416" sldId="300"/>
            <ac:spMk id="15" creationId="{64E07EFD-186F-831F-4357-ACC42A69065B}"/>
          </ac:spMkLst>
        </pc:spChg>
        <pc:spChg chg="add mod">
          <ac:chgData name="Courtney Lenz" userId="b7b0470e1c700018" providerId="LiveId" clId="{BD96DAB2-514F-4B09-82E8-1573F4E8CDF9}" dt="2024-04-02T16:28:02.867" v="16091" actId="1076"/>
          <ac:spMkLst>
            <pc:docMk/>
            <pc:sldMk cId="3945465416" sldId="300"/>
            <ac:spMk id="16" creationId="{FBF48C90-0D49-78AE-605B-0A29801666A4}"/>
          </ac:spMkLst>
        </pc:spChg>
        <pc:spChg chg="add mod">
          <ac:chgData name="Courtney Lenz" userId="b7b0470e1c700018" providerId="LiveId" clId="{BD96DAB2-514F-4B09-82E8-1573F4E8CDF9}" dt="2024-04-05T00:26:17.852" v="20512" actId="14100"/>
          <ac:spMkLst>
            <pc:docMk/>
            <pc:sldMk cId="3945465416" sldId="300"/>
            <ac:spMk id="17" creationId="{D48616DE-5B76-2DF8-B939-EF56129F72DC}"/>
          </ac:spMkLst>
        </pc:spChg>
        <pc:spChg chg="add mod">
          <ac:chgData name="Courtney Lenz" userId="b7b0470e1c700018" providerId="LiveId" clId="{BD96DAB2-514F-4B09-82E8-1573F4E8CDF9}" dt="2024-04-02T17:39:52.744" v="19585" actId="14100"/>
          <ac:spMkLst>
            <pc:docMk/>
            <pc:sldMk cId="3945465416" sldId="300"/>
            <ac:spMk id="18" creationId="{18D54AC1-66A8-642D-4552-427D7EBE6F34}"/>
          </ac:spMkLst>
        </pc:spChg>
        <pc:grpChg chg="mod">
          <ac:chgData name="Courtney Lenz" userId="b7b0470e1c700018" providerId="LiveId" clId="{BD96DAB2-514F-4B09-82E8-1573F4E8CDF9}" dt="2024-04-02T16:26:07.203" v="15866" actId="14100"/>
          <ac:grpSpMkLst>
            <pc:docMk/>
            <pc:sldMk cId="3945465416" sldId="300"/>
            <ac:grpSpMk id="2" creationId="{00000000-0000-0000-0000-000000000000}"/>
          </ac:grpSpMkLst>
        </pc:grpChg>
        <pc:grpChg chg="mod">
          <ac:chgData name="Courtney Lenz" userId="b7b0470e1c700018" providerId="LiveId" clId="{BD96DAB2-514F-4B09-82E8-1573F4E8CDF9}" dt="2024-04-05T00:28:24.619" v="20521" actId="1076"/>
          <ac:grpSpMkLst>
            <pc:docMk/>
            <pc:sldMk cId="3945465416" sldId="300"/>
            <ac:grpSpMk id="12" creationId="{00000000-0000-0000-0000-000000000000}"/>
          </ac:grpSpMkLst>
        </pc:grpChg>
        <pc:picChg chg="add mod">
          <ac:chgData name="Courtney Lenz" userId="b7b0470e1c700018" providerId="LiveId" clId="{BD96DAB2-514F-4B09-82E8-1573F4E8CDF9}" dt="2024-04-05T00:28:16.851" v="20520" actId="1076"/>
          <ac:picMkLst>
            <pc:docMk/>
            <pc:sldMk cId="3945465416" sldId="300"/>
            <ac:picMk id="10" creationId="{7E79BB15-28D0-ADBC-2D92-627AF046B2B6}"/>
          </ac:picMkLst>
        </pc:picChg>
      </pc:sldChg>
      <pc:sldChg chg="addSp delSp modSp add del mod modNotesTx">
        <pc:chgData name="Courtney Lenz" userId="b7b0470e1c700018" providerId="LiveId" clId="{BD96DAB2-514F-4B09-82E8-1573F4E8CDF9}" dt="2024-04-05T04:00:40.867" v="24988" actId="2696"/>
        <pc:sldMkLst>
          <pc:docMk/>
          <pc:sldMk cId="1600813429" sldId="301"/>
        </pc:sldMkLst>
        <pc:spChg chg="mod">
          <ac:chgData name="Courtney Lenz" userId="b7b0470e1c700018" providerId="LiveId" clId="{BD96DAB2-514F-4B09-82E8-1573F4E8CDF9}" dt="2024-04-05T00:04:01.669" v="20125" actId="207"/>
          <ac:spMkLst>
            <pc:docMk/>
            <pc:sldMk cId="1600813429" sldId="301"/>
            <ac:spMk id="3" creationId="{00000000-0000-0000-0000-000000000000}"/>
          </ac:spMkLst>
        </pc:spChg>
        <pc:spChg chg="add mod">
          <ac:chgData name="Courtney Lenz" userId="b7b0470e1c700018" providerId="LiveId" clId="{BD96DAB2-514F-4B09-82E8-1573F4E8CDF9}" dt="2024-04-02T17:40:38.203" v="19591" actId="14100"/>
          <ac:spMkLst>
            <pc:docMk/>
            <pc:sldMk cId="1600813429" sldId="301"/>
            <ac:spMk id="5" creationId="{1CA5B4AB-EDBB-D616-60CA-31037DAB19EF}"/>
          </ac:spMkLst>
        </pc:spChg>
        <pc:spChg chg="add mod">
          <ac:chgData name="Courtney Lenz" userId="b7b0470e1c700018" providerId="LiveId" clId="{BD96DAB2-514F-4B09-82E8-1573F4E8CDF9}" dt="2024-04-02T17:40:33.267" v="19589" actId="14100"/>
          <ac:spMkLst>
            <pc:docMk/>
            <pc:sldMk cId="1600813429" sldId="301"/>
            <ac:spMk id="6" creationId="{8AAC3369-8349-A0FD-780D-744D1FF3A2A7}"/>
          </ac:spMkLst>
        </pc:spChg>
        <pc:spChg chg="mod">
          <ac:chgData name="Courtney Lenz" userId="b7b0470e1c700018" providerId="LiveId" clId="{BD96DAB2-514F-4B09-82E8-1573F4E8CDF9}" dt="2024-04-02T17:40:52.761" v="19592" actId="14100"/>
          <ac:spMkLst>
            <pc:docMk/>
            <pc:sldMk cId="1600813429" sldId="301"/>
            <ac:spMk id="12" creationId="{3949D69A-51A5-DC08-257D-AC9DEDEFBC75}"/>
          </ac:spMkLst>
        </pc:spChg>
        <pc:grpChg chg="del">
          <ac:chgData name="Courtney Lenz" userId="b7b0470e1c700018" providerId="LiveId" clId="{BD96DAB2-514F-4B09-82E8-1573F4E8CDF9}" dt="2024-04-05T03:41:42.987" v="24850" actId="478"/>
          <ac:grpSpMkLst>
            <pc:docMk/>
            <pc:sldMk cId="1600813429" sldId="301"/>
            <ac:grpSpMk id="2" creationId="{00000000-0000-0000-0000-000000000000}"/>
          </ac:grpSpMkLst>
        </pc:grpChg>
      </pc:sldChg>
      <pc:sldChg chg="addSp delSp modSp add mod modNotesTx">
        <pc:chgData name="Courtney Lenz" userId="b7b0470e1c700018" providerId="LiveId" clId="{BD96DAB2-514F-4B09-82E8-1573F4E8CDF9}" dt="2024-04-05T16:58:33.213" v="27471"/>
        <pc:sldMkLst>
          <pc:docMk/>
          <pc:sldMk cId="2861557819" sldId="302"/>
        </pc:sldMkLst>
        <pc:spChg chg="mod">
          <ac:chgData name="Courtney Lenz" userId="b7b0470e1c700018" providerId="LiveId" clId="{BD96DAB2-514F-4B09-82E8-1573F4E8CDF9}" dt="2024-04-05T00:03:22.627" v="20120" actId="207"/>
          <ac:spMkLst>
            <pc:docMk/>
            <pc:sldMk cId="2861557819" sldId="302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03:25.852" v="20121" actId="207"/>
          <ac:spMkLst>
            <pc:docMk/>
            <pc:sldMk cId="2861557819" sldId="302"/>
            <ac:spMk id="6" creationId="{00000000-0000-0000-0000-000000000000}"/>
          </ac:spMkLst>
        </pc:spChg>
        <pc:spChg chg="del">
          <ac:chgData name="Courtney Lenz" userId="b7b0470e1c700018" providerId="LiveId" clId="{BD96DAB2-514F-4B09-82E8-1573F4E8CDF9}" dt="2024-04-04T21:11:22.420" v="19594" actId="478"/>
          <ac:spMkLst>
            <pc:docMk/>
            <pc:sldMk cId="2861557819" sldId="302"/>
            <ac:spMk id="12" creationId="{00000000-0000-0000-0000-000000000000}"/>
          </ac:spMkLst>
        </pc:spChg>
        <pc:spChg chg="mod">
          <ac:chgData name="Courtney Lenz" userId="b7b0470e1c700018" providerId="LiveId" clId="{BD96DAB2-514F-4B09-82E8-1573F4E8CDF9}" dt="2024-04-04T23:59:12.606" v="20095" actId="207"/>
          <ac:spMkLst>
            <pc:docMk/>
            <pc:sldMk cId="2861557819" sldId="302"/>
            <ac:spMk id="16" creationId="{4F925D87-236C-A28F-1A29-6C5C86B37A48}"/>
          </ac:spMkLst>
        </pc:spChg>
        <pc:spChg chg="add mod">
          <ac:chgData name="Courtney Lenz" userId="b7b0470e1c700018" providerId="LiveId" clId="{BD96DAB2-514F-4B09-82E8-1573F4E8CDF9}" dt="2024-04-04T23:19:43.525" v="19641" actId="20577"/>
          <ac:spMkLst>
            <pc:docMk/>
            <pc:sldMk cId="2861557819" sldId="302"/>
            <ac:spMk id="19" creationId="{D7B19696-9752-F6A4-5873-4F205AD4EAD5}"/>
          </ac:spMkLst>
        </pc:spChg>
        <pc:spChg chg="add mod">
          <ac:chgData name="Courtney Lenz" userId="b7b0470e1c700018" providerId="LiveId" clId="{BD96DAB2-514F-4B09-82E8-1573F4E8CDF9}" dt="2024-04-05T06:35:35.420" v="25881" actId="14100"/>
          <ac:spMkLst>
            <pc:docMk/>
            <pc:sldMk cId="2861557819" sldId="302"/>
            <ac:spMk id="20" creationId="{CD165E03-D207-7B85-C914-6DD0232C6375}"/>
          </ac:spMkLst>
        </pc:spChg>
        <pc:spChg chg="mod">
          <ac:chgData name="Courtney Lenz" userId="b7b0470e1c700018" providerId="LiveId" clId="{BD96DAB2-514F-4B09-82E8-1573F4E8CDF9}" dt="2024-04-04T23:59:33.235" v="20098" actId="207"/>
          <ac:spMkLst>
            <pc:docMk/>
            <pc:sldMk cId="2861557819" sldId="302"/>
            <ac:spMk id="22" creationId="{12E25BE8-F389-626A-D919-4CD734A8F6C2}"/>
          </ac:spMkLst>
        </pc:spChg>
        <pc:grpChg chg="add del">
          <ac:chgData name="Courtney Lenz" userId="b7b0470e1c700018" providerId="LiveId" clId="{BD96DAB2-514F-4B09-82E8-1573F4E8CDF9}" dt="2024-04-04T23:15:24.829" v="19620" actId="478"/>
          <ac:grpSpMkLst>
            <pc:docMk/>
            <pc:sldMk cId="2861557819" sldId="302"/>
            <ac:grpSpMk id="2" creationId="{00000000-0000-0000-0000-000000000000}"/>
          </ac:grpSpMkLst>
        </pc:grpChg>
        <pc:grpChg chg="add del">
          <ac:chgData name="Courtney Lenz" userId="b7b0470e1c700018" providerId="LiveId" clId="{BD96DAB2-514F-4B09-82E8-1573F4E8CDF9}" dt="2024-04-04T23:15:25.172" v="19621" actId="478"/>
          <ac:grpSpMkLst>
            <pc:docMk/>
            <pc:sldMk cId="2861557819" sldId="302"/>
            <ac:grpSpMk id="5" creationId="{00000000-0000-0000-0000-000000000000}"/>
          </ac:grpSpMkLst>
        </pc:grpChg>
        <pc:grpChg chg="del">
          <ac:chgData name="Courtney Lenz" userId="b7b0470e1c700018" providerId="LiveId" clId="{BD96DAB2-514F-4B09-82E8-1573F4E8CDF9}" dt="2024-04-04T21:11:24.730" v="19595" actId="478"/>
          <ac:grpSpMkLst>
            <pc:docMk/>
            <pc:sldMk cId="2861557819" sldId="302"/>
            <ac:grpSpMk id="35" creationId="{AB78A505-2920-704C-DAFE-0D7D6F9E3813}"/>
          </ac:grpSpMkLst>
        </pc:grpChg>
        <pc:grpChg chg="del">
          <ac:chgData name="Courtney Lenz" userId="b7b0470e1c700018" providerId="LiveId" clId="{BD96DAB2-514F-4B09-82E8-1573F4E8CDF9}" dt="2024-04-04T21:11:26.124" v="19596" actId="478"/>
          <ac:grpSpMkLst>
            <pc:docMk/>
            <pc:sldMk cId="2861557819" sldId="302"/>
            <ac:grpSpMk id="38" creationId="{398FEF64-CC03-D863-CA4F-7912C83DEA70}"/>
          </ac:grpSpMkLst>
        </pc:grpChg>
        <pc:picChg chg="add mod">
          <ac:chgData name="Courtney Lenz" userId="b7b0470e1c700018" providerId="LiveId" clId="{BD96DAB2-514F-4B09-82E8-1573F4E8CDF9}" dt="2024-04-04T23:15:37.905" v="19623" actId="1076"/>
          <ac:picMkLst>
            <pc:docMk/>
            <pc:sldMk cId="2861557819" sldId="302"/>
            <ac:picMk id="18" creationId="{5CC944BA-77AA-9897-1A12-7F6DCD2291D0}"/>
          </ac:picMkLst>
        </pc:picChg>
      </pc:sldChg>
      <pc:sldChg chg="addSp modSp add mod ord modNotesTx">
        <pc:chgData name="Courtney Lenz" userId="b7b0470e1c700018" providerId="LiveId" clId="{BD96DAB2-514F-4B09-82E8-1573F4E8CDF9}" dt="2024-04-05T09:28:26.690" v="27362" actId="20577"/>
        <pc:sldMkLst>
          <pc:docMk/>
          <pc:sldMk cId="1297743393" sldId="303"/>
        </pc:sldMkLst>
        <pc:spChg chg="mod">
          <ac:chgData name="Courtney Lenz" userId="b7b0470e1c700018" providerId="LiveId" clId="{BD96DAB2-514F-4B09-82E8-1573F4E8CDF9}" dt="2024-04-05T00:03:11.573" v="20118" actId="207"/>
          <ac:spMkLst>
            <pc:docMk/>
            <pc:sldMk cId="1297743393" sldId="303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5T00:03:14.565" v="20119" actId="207"/>
          <ac:spMkLst>
            <pc:docMk/>
            <pc:sldMk cId="1297743393" sldId="303"/>
            <ac:spMk id="6" creationId="{00000000-0000-0000-0000-000000000000}"/>
          </ac:spMkLst>
        </pc:spChg>
        <pc:spChg chg="mod">
          <ac:chgData name="Courtney Lenz" userId="b7b0470e1c700018" providerId="LiveId" clId="{BD96DAB2-514F-4B09-82E8-1573F4E8CDF9}" dt="2024-04-04T23:59:41.669" v="20099" actId="207"/>
          <ac:spMkLst>
            <pc:docMk/>
            <pc:sldMk cId="1297743393" sldId="303"/>
            <ac:spMk id="36" creationId="{F51EA268-5694-DB15-8414-6957E4B93CAE}"/>
          </ac:spMkLst>
        </pc:spChg>
        <pc:spChg chg="mod">
          <ac:chgData name="Courtney Lenz" userId="b7b0470e1c700018" providerId="LiveId" clId="{BD96DAB2-514F-4B09-82E8-1573F4E8CDF9}" dt="2024-04-05T06:06:29.159" v="25604" actId="14100"/>
          <ac:spMkLst>
            <pc:docMk/>
            <pc:sldMk cId="1297743393" sldId="303"/>
            <ac:spMk id="37" creationId="{5FC6A6E2-C7BF-6669-0661-2510924A32D6}"/>
          </ac:spMkLst>
        </pc:spChg>
        <pc:spChg chg="mod">
          <ac:chgData name="Courtney Lenz" userId="b7b0470e1c700018" providerId="LiveId" clId="{BD96DAB2-514F-4B09-82E8-1573F4E8CDF9}" dt="2024-04-04T23:59:45.420" v="20100" actId="207"/>
          <ac:spMkLst>
            <pc:docMk/>
            <pc:sldMk cId="1297743393" sldId="303"/>
            <ac:spMk id="39" creationId="{CC09B78D-1B7B-C2C8-E1AE-B0525C726951}"/>
          </ac:spMkLst>
        </pc:spChg>
        <pc:spChg chg="mod">
          <ac:chgData name="Courtney Lenz" userId="b7b0470e1c700018" providerId="LiveId" clId="{BD96DAB2-514F-4B09-82E8-1573F4E8CDF9}" dt="2024-04-05T00:41:10.303" v="21378" actId="20577"/>
          <ac:spMkLst>
            <pc:docMk/>
            <pc:sldMk cId="1297743393" sldId="303"/>
            <ac:spMk id="40" creationId="{25CFB22C-C5AF-D9D2-809C-D9B46A9A8DEC}"/>
          </ac:spMkLst>
        </pc:spChg>
        <pc:picChg chg="add mod modCrop">
          <ac:chgData name="Courtney Lenz" userId="b7b0470e1c700018" providerId="LiveId" clId="{BD96DAB2-514F-4B09-82E8-1573F4E8CDF9}" dt="2024-04-04T23:06:43.409" v="19617" actId="1076"/>
          <ac:picMkLst>
            <pc:docMk/>
            <pc:sldMk cId="1297743393" sldId="303"/>
            <ac:picMk id="14" creationId="{ECF767A9-0EE6-7E1E-976D-AE795B05A4D4}"/>
          </ac:picMkLst>
        </pc:picChg>
      </pc:sldChg>
      <pc:sldChg chg="addSp delSp modSp add del mod ord modNotesTx">
        <pc:chgData name="Courtney Lenz" userId="b7b0470e1c700018" providerId="LiveId" clId="{BD96DAB2-514F-4B09-82E8-1573F4E8CDF9}" dt="2024-04-05T09:26:05.468" v="27359" actId="2696"/>
        <pc:sldMkLst>
          <pc:docMk/>
          <pc:sldMk cId="499250043" sldId="304"/>
        </pc:sldMkLst>
        <pc:spChg chg="add del mod">
          <ac:chgData name="Courtney Lenz" userId="b7b0470e1c700018" providerId="LiveId" clId="{BD96DAB2-514F-4B09-82E8-1573F4E8CDF9}" dt="2024-04-05T04:01:11.476" v="24992" actId="478"/>
          <ac:spMkLst>
            <pc:docMk/>
            <pc:sldMk cId="499250043" sldId="304"/>
            <ac:spMk id="2" creationId="{B05D7FEC-769C-B5FD-7712-31FDA04FAF7F}"/>
          </ac:spMkLst>
        </pc:spChg>
        <pc:spChg chg="add del mod">
          <ac:chgData name="Courtney Lenz" userId="b7b0470e1c700018" providerId="LiveId" clId="{BD96DAB2-514F-4B09-82E8-1573F4E8CDF9}" dt="2024-04-05T04:01:13.220" v="24993" actId="478"/>
          <ac:spMkLst>
            <pc:docMk/>
            <pc:sldMk cId="499250043" sldId="304"/>
            <ac:spMk id="3" creationId="{9FA514C9-8023-481F-4EC2-C8E8F11B87C6}"/>
          </ac:spMkLst>
        </pc:spChg>
        <pc:spChg chg="add del mod">
          <ac:chgData name="Courtney Lenz" userId="b7b0470e1c700018" providerId="LiveId" clId="{BD96DAB2-514F-4B09-82E8-1573F4E8CDF9}" dt="2024-04-05T04:01:14.100" v="24994" actId="478"/>
          <ac:spMkLst>
            <pc:docMk/>
            <pc:sldMk cId="499250043" sldId="304"/>
            <ac:spMk id="4" creationId="{7D131024-7446-7065-2A68-B720DF612987}"/>
          </ac:spMkLst>
        </pc:spChg>
        <pc:spChg chg="add del mod">
          <ac:chgData name="Courtney Lenz" userId="b7b0470e1c700018" providerId="LiveId" clId="{BD96DAB2-514F-4B09-82E8-1573F4E8CDF9}" dt="2024-04-05T04:22:04.713" v="25166" actId="21"/>
          <ac:spMkLst>
            <pc:docMk/>
            <pc:sldMk cId="499250043" sldId="304"/>
            <ac:spMk id="5" creationId="{9CC7F089-261B-4A7C-3EF4-3023F8FEE113}"/>
          </ac:spMkLst>
        </pc:spChg>
        <pc:spChg chg="del">
          <ac:chgData name="Courtney Lenz" userId="b7b0470e1c700018" providerId="LiveId" clId="{BD96DAB2-514F-4B09-82E8-1573F4E8CDF9}" dt="2024-04-05T03:57:28.783" v="24965" actId="478"/>
          <ac:spMkLst>
            <pc:docMk/>
            <pc:sldMk cId="499250043" sldId="304"/>
            <ac:spMk id="13" creationId="{0336A933-22DE-A502-2754-C978BAEE1D3F}"/>
          </ac:spMkLst>
        </pc:spChg>
        <pc:spChg chg="del">
          <ac:chgData name="Courtney Lenz" userId="b7b0470e1c700018" providerId="LiveId" clId="{BD96DAB2-514F-4B09-82E8-1573F4E8CDF9}" dt="2024-04-05T03:57:28.783" v="24965" actId="478"/>
          <ac:spMkLst>
            <pc:docMk/>
            <pc:sldMk cId="499250043" sldId="304"/>
            <ac:spMk id="14" creationId="{2895E078-D276-2B7A-4EB4-64FB5D869602}"/>
          </ac:spMkLst>
        </pc:spChg>
        <pc:spChg chg="del">
          <ac:chgData name="Courtney Lenz" userId="b7b0470e1c700018" providerId="LiveId" clId="{BD96DAB2-514F-4B09-82E8-1573F4E8CDF9}" dt="2024-04-05T03:57:28.783" v="24965" actId="478"/>
          <ac:spMkLst>
            <pc:docMk/>
            <pc:sldMk cId="499250043" sldId="304"/>
            <ac:spMk id="15" creationId="{1F7570B0-577D-EA06-B555-3E85764DB45B}"/>
          </ac:spMkLst>
        </pc:spChg>
        <pc:spChg chg="del">
          <ac:chgData name="Courtney Lenz" userId="b7b0470e1c700018" providerId="LiveId" clId="{BD96DAB2-514F-4B09-82E8-1573F4E8CDF9}" dt="2024-04-05T03:57:28.783" v="24965" actId="478"/>
          <ac:spMkLst>
            <pc:docMk/>
            <pc:sldMk cId="499250043" sldId="304"/>
            <ac:spMk id="16" creationId="{8D223CF4-1CFC-D33D-B66F-FB7158DE95CD}"/>
          </ac:spMkLst>
        </pc:spChg>
        <pc:spChg chg="del">
          <ac:chgData name="Courtney Lenz" userId="b7b0470e1c700018" providerId="LiveId" clId="{BD96DAB2-514F-4B09-82E8-1573F4E8CDF9}" dt="2024-04-05T03:57:28.783" v="24965" actId="478"/>
          <ac:spMkLst>
            <pc:docMk/>
            <pc:sldMk cId="499250043" sldId="304"/>
            <ac:spMk id="17" creationId="{827C9C17-56D2-1406-BF8D-AB0ED9FD607E}"/>
          </ac:spMkLst>
        </pc:spChg>
        <pc:spChg chg="del">
          <ac:chgData name="Courtney Lenz" userId="b7b0470e1c700018" providerId="LiveId" clId="{BD96DAB2-514F-4B09-82E8-1573F4E8CDF9}" dt="2024-04-05T03:57:28.783" v="24965" actId="478"/>
          <ac:spMkLst>
            <pc:docMk/>
            <pc:sldMk cId="499250043" sldId="304"/>
            <ac:spMk id="18" creationId="{A2C20507-02D8-8DE1-E445-9675D6B7171C}"/>
          </ac:spMkLst>
        </pc:spChg>
        <pc:spChg chg="del">
          <ac:chgData name="Courtney Lenz" userId="b7b0470e1c700018" providerId="LiveId" clId="{BD96DAB2-514F-4B09-82E8-1573F4E8CDF9}" dt="2024-04-05T03:57:28.783" v="24965" actId="478"/>
          <ac:spMkLst>
            <pc:docMk/>
            <pc:sldMk cId="499250043" sldId="304"/>
            <ac:spMk id="20" creationId="{9478CDBD-A691-CC14-875B-2DE494FF63EB}"/>
          </ac:spMkLst>
        </pc:spChg>
        <pc:spChg chg="del">
          <ac:chgData name="Courtney Lenz" userId="b7b0470e1c700018" providerId="LiveId" clId="{BD96DAB2-514F-4B09-82E8-1573F4E8CDF9}" dt="2024-04-05T03:57:28.783" v="24965" actId="478"/>
          <ac:spMkLst>
            <pc:docMk/>
            <pc:sldMk cId="499250043" sldId="304"/>
            <ac:spMk id="21" creationId="{88318126-F9B7-CE36-6426-2B760E6B85CD}"/>
          </ac:spMkLst>
        </pc:spChg>
        <pc:spChg chg="del">
          <ac:chgData name="Courtney Lenz" userId="b7b0470e1c700018" providerId="LiveId" clId="{BD96DAB2-514F-4B09-82E8-1573F4E8CDF9}" dt="2024-04-05T03:57:40.954" v="24967" actId="478"/>
          <ac:spMkLst>
            <pc:docMk/>
            <pc:sldMk cId="499250043" sldId="304"/>
            <ac:spMk id="42" creationId="{619A8DCC-6A6A-9C59-7C21-7B4A2EEDB193}"/>
          </ac:spMkLst>
        </pc:spChg>
        <pc:spChg chg="del">
          <ac:chgData name="Courtney Lenz" userId="b7b0470e1c700018" providerId="LiveId" clId="{BD96DAB2-514F-4B09-82E8-1573F4E8CDF9}" dt="2024-04-05T03:57:52.677" v="24968" actId="478"/>
          <ac:spMkLst>
            <pc:docMk/>
            <pc:sldMk cId="499250043" sldId="304"/>
            <ac:spMk id="44" creationId="{7037226E-CCDF-0D4B-663C-899A5F0F1340}"/>
          </ac:spMkLst>
        </pc:spChg>
        <pc:spChg chg="del">
          <ac:chgData name="Courtney Lenz" userId="b7b0470e1c700018" providerId="LiveId" clId="{BD96DAB2-514F-4B09-82E8-1573F4E8CDF9}" dt="2024-04-05T03:57:53.840" v="24969" actId="478"/>
          <ac:spMkLst>
            <pc:docMk/>
            <pc:sldMk cId="499250043" sldId="304"/>
            <ac:spMk id="47" creationId="{E16CDDA4-1792-2FD9-DC2D-4EAD403FD4F7}"/>
          </ac:spMkLst>
        </pc:spChg>
        <pc:spChg chg="del">
          <ac:chgData name="Courtney Lenz" userId="b7b0470e1c700018" providerId="LiveId" clId="{BD96DAB2-514F-4B09-82E8-1573F4E8CDF9}" dt="2024-04-05T03:57:28.783" v="24965" actId="478"/>
          <ac:spMkLst>
            <pc:docMk/>
            <pc:sldMk cId="499250043" sldId="304"/>
            <ac:spMk id="48" creationId="{C7131496-CE10-1548-1B9F-E71E095784EB}"/>
          </ac:spMkLst>
        </pc:spChg>
        <pc:spChg chg="del">
          <ac:chgData name="Courtney Lenz" userId="b7b0470e1c700018" providerId="LiveId" clId="{BD96DAB2-514F-4B09-82E8-1573F4E8CDF9}" dt="2024-04-05T03:57:25.914" v="24964" actId="478"/>
          <ac:spMkLst>
            <pc:docMk/>
            <pc:sldMk cId="499250043" sldId="304"/>
            <ac:spMk id="50" creationId="{724B0D2A-10AE-A6FB-8F3D-8CA003ED0FDA}"/>
          </ac:spMkLst>
        </pc:spChg>
        <pc:spChg chg="del">
          <ac:chgData name="Courtney Lenz" userId="b7b0470e1c700018" providerId="LiveId" clId="{BD96DAB2-514F-4B09-82E8-1573F4E8CDF9}" dt="2024-04-05T03:57:39.108" v="24966" actId="478"/>
          <ac:spMkLst>
            <pc:docMk/>
            <pc:sldMk cId="499250043" sldId="304"/>
            <ac:spMk id="51" creationId="{DD8EA728-6832-00E6-F860-0C0FF175AB55}"/>
          </ac:spMkLst>
        </pc:spChg>
        <pc:picChg chg="mod">
          <ac:chgData name="Courtney Lenz" userId="b7b0470e1c700018" providerId="LiveId" clId="{BD96DAB2-514F-4B09-82E8-1573F4E8CDF9}" dt="2024-04-05T03:58:49.872" v="24978" actId="1076"/>
          <ac:picMkLst>
            <pc:docMk/>
            <pc:sldMk cId="499250043" sldId="304"/>
            <ac:picMk id="11" creationId="{50EEA686-2EAC-FDF0-CBAF-750005C1964A}"/>
          </ac:picMkLst>
        </pc:picChg>
      </pc:sldChg>
      <pc:sldChg chg="delSp modSp add del mod modNotesTx">
        <pc:chgData name="Courtney Lenz" userId="b7b0470e1c700018" providerId="LiveId" clId="{BD96DAB2-514F-4B09-82E8-1573F4E8CDF9}" dt="2024-04-05T04:24:50.060" v="25191" actId="2696"/>
        <pc:sldMkLst>
          <pc:docMk/>
          <pc:sldMk cId="3280203171" sldId="305"/>
        </pc:sldMkLst>
        <pc:spChg chg="del mod">
          <ac:chgData name="Courtney Lenz" userId="b7b0470e1c700018" providerId="LiveId" clId="{BD96DAB2-514F-4B09-82E8-1573F4E8CDF9}" dt="2024-04-05T04:22:43.959" v="25172" actId="21"/>
          <ac:spMkLst>
            <pc:docMk/>
            <pc:sldMk cId="3280203171" sldId="305"/>
            <ac:spMk id="13" creationId="{0336A933-22DE-A502-2754-C978BAEE1D3F}"/>
          </ac:spMkLst>
        </pc:spChg>
        <pc:spChg chg="del mod">
          <ac:chgData name="Courtney Lenz" userId="b7b0470e1c700018" providerId="LiveId" clId="{BD96DAB2-514F-4B09-82E8-1573F4E8CDF9}" dt="2024-04-05T04:22:43.959" v="25172" actId="21"/>
          <ac:spMkLst>
            <pc:docMk/>
            <pc:sldMk cId="3280203171" sldId="305"/>
            <ac:spMk id="14" creationId="{2895E078-D276-2B7A-4EB4-64FB5D869602}"/>
          </ac:spMkLst>
        </pc:spChg>
        <pc:spChg chg="del mod">
          <ac:chgData name="Courtney Lenz" userId="b7b0470e1c700018" providerId="LiveId" clId="{BD96DAB2-514F-4B09-82E8-1573F4E8CDF9}" dt="2024-04-05T04:22:43.959" v="25172" actId="21"/>
          <ac:spMkLst>
            <pc:docMk/>
            <pc:sldMk cId="3280203171" sldId="305"/>
            <ac:spMk id="15" creationId="{1F7570B0-577D-EA06-B555-3E85764DB45B}"/>
          </ac:spMkLst>
        </pc:spChg>
        <pc:spChg chg="del mod">
          <ac:chgData name="Courtney Lenz" userId="b7b0470e1c700018" providerId="LiveId" clId="{BD96DAB2-514F-4B09-82E8-1573F4E8CDF9}" dt="2024-04-05T04:22:43.959" v="25172" actId="21"/>
          <ac:spMkLst>
            <pc:docMk/>
            <pc:sldMk cId="3280203171" sldId="305"/>
            <ac:spMk id="16" creationId="{8D223CF4-1CFC-D33D-B66F-FB7158DE95CD}"/>
          </ac:spMkLst>
        </pc:spChg>
        <pc:spChg chg="del">
          <ac:chgData name="Courtney Lenz" userId="b7b0470e1c700018" providerId="LiveId" clId="{BD96DAB2-514F-4B09-82E8-1573F4E8CDF9}" dt="2024-04-05T04:22:43.959" v="25172" actId="21"/>
          <ac:spMkLst>
            <pc:docMk/>
            <pc:sldMk cId="3280203171" sldId="305"/>
            <ac:spMk id="17" creationId="{827C9C17-56D2-1406-BF8D-AB0ED9FD607E}"/>
          </ac:spMkLst>
        </pc:spChg>
        <pc:spChg chg="del">
          <ac:chgData name="Courtney Lenz" userId="b7b0470e1c700018" providerId="LiveId" clId="{BD96DAB2-514F-4B09-82E8-1573F4E8CDF9}" dt="2024-04-05T04:22:43.959" v="25172" actId="21"/>
          <ac:spMkLst>
            <pc:docMk/>
            <pc:sldMk cId="3280203171" sldId="305"/>
            <ac:spMk id="18" creationId="{A2C20507-02D8-8DE1-E445-9675D6B7171C}"/>
          </ac:spMkLst>
        </pc:spChg>
        <pc:spChg chg="del">
          <ac:chgData name="Courtney Lenz" userId="b7b0470e1c700018" providerId="LiveId" clId="{BD96DAB2-514F-4B09-82E8-1573F4E8CDF9}" dt="2024-04-05T04:22:43.959" v="25172" actId="21"/>
          <ac:spMkLst>
            <pc:docMk/>
            <pc:sldMk cId="3280203171" sldId="305"/>
            <ac:spMk id="20" creationId="{9478CDBD-A691-CC14-875B-2DE494FF63EB}"/>
          </ac:spMkLst>
        </pc:spChg>
        <pc:spChg chg="del">
          <ac:chgData name="Courtney Lenz" userId="b7b0470e1c700018" providerId="LiveId" clId="{BD96DAB2-514F-4B09-82E8-1573F4E8CDF9}" dt="2024-04-05T04:22:43.959" v="25172" actId="21"/>
          <ac:spMkLst>
            <pc:docMk/>
            <pc:sldMk cId="3280203171" sldId="305"/>
            <ac:spMk id="21" creationId="{88318126-F9B7-CE36-6426-2B760E6B85CD}"/>
          </ac:spMkLst>
        </pc:spChg>
        <pc:spChg chg="mod">
          <ac:chgData name="Courtney Lenz" userId="b7b0470e1c700018" providerId="LiveId" clId="{BD96DAB2-514F-4B09-82E8-1573F4E8CDF9}" dt="2024-04-05T04:08:26.634" v="25084" actId="208"/>
          <ac:spMkLst>
            <pc:docMk/>
            <pc:sldMk cId="3280203171" sldId="305"/>
            <ac:spMk id="42" creationId="{619A8DCC-6A6A-9C59-7C21-7B4A2EEDB193}"/>
          </ac:spMkLst>
        </pc:spChg>
        <pc:spChg chg="mod">
          <ac:chgData name="Courtney Lenz" userId="b7b0470e1c700018" providerId="LiveId" clId="{BD96DAB2-514F-4B09-82E8-1573F4E8CDF9}" dt="2024-04-05T04:09:17.356" v="25089" actId="208"/>
          <ac:spMkLst>
            <pc:docMk/>
            <pc:sldMk cId="3280203171" sldId="305"/>
            <ac:spMk id="44" creationId="{7037226E-CCDF-0D4B-663C-899A5F0F1340}"/>
          </ac:spMkLst>
        </pc:spChg>
        <pc:spChg chg="mod">
          <ac:chgData name="Courtney Lenz" userId="b7b0470e1c700018" providerId="LiveId" clId="{BD96DAB2-514F-4B09-82E8-1573F4E8CDF9}" dt="2024-04-05T04:09:35.765" v="25092" actId="208"/>
          <ac:spMkLst>
            <pc:docMk/>
            <pc:sldMk cId="3280203171" sldId="305"/>
            <ac:spMk id="47" creationId="{E16CDDA4-1792-2FD9-DC2D-4EAD403FD4F7}"/>
          </ac:spMkLst>
        </pc:spChg>
        <pc:spChg chg="del">
          <ac:chgData name="Courtney Lenz" userId="b7b0470e1c700018" providerId="LiveId" clId="{BD96DAB2-514F-4B09-82E8-1573F4E8CDF9}" dt="2024-04-05T04:22:43.959" v="25172" actId="21"/>
          <ac:spMkLst>
            <pc:docMk/>
            <pc:sldMk cId="3280203171" sldId="305"/>
            <ac:spMk id="48" creationId="{C7131496-CE10-1548-1B9F-E71E095784EB}"/>
          </ac:spMkLst>
        </pc:spChg>
        <pc:spChg chg="del">
          <ac:chgData name="Courtney Lenz" userId="b7b0470e1c700018" providerId="LiveId" clId="{BD96DAB2-514F-4B09-82E8-1573F4E8CDF9}" dt="2024-04-05T04:22:40.368" v="25171" actId="478"/>
          <ac:spMkLst>
            <pc:docMk/>
            <pc:sldMk cId="3280203171" sldId="305"/>
            <ac:spMk id="50" creationId="{724B0D2A-10AE-A6FB-8F3D-8CA003ED0FDA}"/>
          </ac:spMkLst>
        </pc:spChg>
        <pc:spChg chg="mod">
          <ac:chgData name="Courtney Lenz" userId="b7b0470e1c700018" providerId="LiveId" clId="{BD96DAB2-514F-4B09-82E8-1573F4E8CDF9}" dt="2024-04-05T04:08:32.330" v="25085" actId="208"/>
          <ac:spMkLst>
            <pc:docMk/>
            <pc:sldMk cId="3280203171" sldId="305"/>
            <ac:spMk id="51" creationId="{DD8EA728-6832-00E6-F860-0C0FF175AB55}"/>
          </ac:spMkLst>
        </pc:spChg>
      </pc:sldChg>
      <pc:sldChg chg="addSp delSp modSp add mod modNotesTx">
        <pc:chgData name="Courtney Lenz" userId="b7b0470e1c700018" providerId="LiveId" clId="{BD96DAB2-514F-4B09-82E8-1573F4E8CDF9}" dt="2024-04-05T04:25:00.401" v="25192"/>
        <pc:sldMkLst>
          <pc:docMk/>
          <pc:sldMk cId="1654985446" sldId="306"/>
        </pc:sldMkLst>
        <pc:spChg chg="del">
          <ac:chgData name="Courtney Lenz" userId="b7b0470e1c700018" providerId="LiveId" clId="{BD96DAB2-514F-4B09-82E8-1573F4E8CDF9}" dt="2024-04-05T04:17:31.440" v="25128" actId="478"/>
          <ac:spMkLst>
            <pc:docMk/>
            <pc:sldMk cId="1654985446" sldId="306"/>
            <ac:spMk id="2" creationId="{B05D7FEC-769C-B5FD-7712-31FDA04FAF7F}"/>
          </ac:spMkLst>
        </pc:spChg>
        <pc:spChg chg="del">
          <ac:chgData name="Courtney Lenz" userId="b7b0470e1c700018" providerId="LiveId" clId="{BD96DAB2-514F-4B09-82E8-1573F4E8CDF9}" dt="2024-04-05T04:17:41.235" v="25131" actId="478"/>
          <ac:spMkLst>
            <pc:docMk/>
            <pc:sldMk cId="1654985446" sldId="306"/>
            <ac:spMk id="3" creationId="{9FA514C9-8023-481F-4EC2-C8E8F11B87C6}"/>
          </ac:spMkLst>
        </pc:spChg>
        <pc:spChg chg="del">
          <ac:chgData name="Courtney Lenz" userId="b7b0470e1c700018" providerId="LiveId" clId="{BD96DAB2-514F-4B09-82E8-1573F4E8CDF9}" dt="2024-04-05T04:17:43.086" v="25132" actId="478"/>
          <ac:spMkLst>
            <pc:docMk/>
            <pc:sldMk cId="1654985446" sldId="306"/>
            <ac:spMk id="4" creationId="{7D131024-7446-7065-2A68-B720DF612987}"/>
          </ac:spMkLst>
        </pc:spChg>
        <pc:spChg chg="add mod">
          <ac:chgData name="Courtney Lenz" userId="b7b0470e1c700018" providerId="LiveId" clId="{BD96DAB2-514F-4B09-82E8-1573F4E8CDF9}" dt="2024-04-05T04:21:28.872" v="25159" actId="14100"/>
          <ac:spMkLst>
            <pc:docMk/>
            <pc:sldMk cId="1654985446" sldId="306"/>
            <ac:spMk id="5" creationId="{D6C6EF0E-6C2D-A017-3390-B01850A120EB}"/>
          </ac:spMkLst>
        </pc:spChg>
        <pc:spChg chg="add mod">
          <ac:chgData name="Courtney Lenz" userId="b7b0470e1c700018" providerId="LiveId" clId="{BD96DAB2-514F-4B09-82E8-1573F4E8CDF9}" dt="2024-04-05T04:19:36.156" v="25142" actId="1076"/>
          <ac:spMkLst>
            <pc:docMk/>
            <pc:sldMk cId="1654985446" sldId="306"/>
            <ac:spMk id="6" creationId="{7F5D1343-EDE0-D213-1B2B-1C316B726D9B}"/>
          </ac:spMkLst>
        </pc:spChg>
        <pc:spChg chg="add mod">
          <ac:chgData name="Courtney Lenz" userId="b7b0470e1c700018" providerId="LiveId" clId="{BD96DAB2-514F-4B09-82E8-1573F4E8CDF9}" dt="2024-04-05T04:21:12.589" v="25157" actId="14100"/>
          <ac:spMkLst>
            <pc:docMk/>
            <pc:sldMk cId="1654985446" sldId="306"/>
            <ac:spMk id="7" creationId="{69968101-E011-9531-D1D3-72259473D41C}"/>
          </ac:spMkLst>
        </pc:spChg>
        <pc:spChg chg="add del mod">
          <ac:chgData name="Courtney Lenz" userId="b7b0470e1c700018" providerId="LiveId" clId="{BD96DAB2-514F-4B09-82E8-1573F4E8CDF9}" dt="2024-04-05T04:20:45.778" v="25153" actId="478"/>
          <ac:spMkLst>
            <pc:docMk/>
            <pc:sldMk cId="1654985446" sldId="306"/>
            <ac:spMk id="8" creationId="{731EF5CA-4E5A-D101-D2A8-BE90435C5F7F}"/>
          </ac:spMkLst>
        </pc:spChg>
        <pc:spChg chg="add mod">
          <ac:chgData name="Courtney Lenz" userId="b7b0470e1c700018" providerId="LiveId" clId="{BD96DAB2-514F-4B09-82E8-1573F4E8CDF9}" dt="2024-04-05T04:21:22.982" v="25158" actId="1076"/>
          <ac:spMkLst>
            <pc:docMk/>
            <pc:sldMk cId="1654985446" sldId="306"/>
            <ac:spMk id="9" creationId="{77D55AF1-F989-4E91-5FAE-A1774B7922D1}"/>
          </ac:spMkLst>
        </pc:spChg>
        <pc:spChg chg="add del mod">
          <ac:chgData name="Courtney Lenz" userId="b7b0470e1c700018" providerId="LiveId" clId="{BD96DAB2-514F-4B09-82E8-1573F4E8CDF9}" dt="2024-04-05T04:22:35.242" v="25170" actId="478"/>
          <ac:spMkLst>
            <pc:docMk/>
            <pc:sldMk cId="1654985446" sldId="306"/>
            <ac:spMk id="10" creationId="{9CC7F089-261B-4A7C-3EF4-3023F8FEE113}"/>
          </ac:spMkLst>
        </pc:spChg>
        <pc:spChg chg="add del mod">
          <ac:chgData name="Courtney Lenz" userId="b7b0470e1c700018" providerId="LiveId" clId="{BD96DAB2-514F-4B09-82E8-1573F4E8CDF9}" dt="2024-04-05T04:22:35.242" v="25170" actId="478"/>
          <ac:spMkLst>
            <pc:docMk/>
            <pc:sldMk cId="1654985446" sldId="306"/>
            <ac:spMk id="12" creationId="{326022E7-50BC-CD32-8CDB-80B534B500B8}"/>
          </ac:spMkLst>
        </pc:spChg>
        <pc:spChg chg="add mod">
          <ac:chgData name="Courtney Lenz" userId="b7b0470e1c700018" providerId="LiveId" clId="{BD96DAB2-514F-4B09-82E8-1573F4E8CDF9}" dt="2024-04-05T04:23:49.788" v="25182" actId="14100"/>
          <ac:spMkLst>
            <pc:docMk/>
            <pc:sldMk cId="1654985446" sldId="306"/>
            <ac:spMk id="13" creationId="{0336A933-22DE-A502-2754-C978BAEE1D3F}"/>
          </ac:spMkLst>
        </pc:spChg>
        <pc:spChg chg="add mod">
          <ac:chgData name="Courtney Lenz" userId="b7b0470e1c700018" providerId="LiveId" clId="{BD96DAB2-514F-4B09-82E8-1573F4E8CDF9}" dt="2024-04-05T04:23:49.788" v="25182" actId="14100"/>
          <ac:spMkLst>
            <pc:docMk/>
            <pc:sldMk cId="1654985446" sldId="306"/>
            <ac:spMk id="14" creationId="{2895E078-D276-2B7A-4EB4-64FB5D869602}"/>
          </ac:spMkLst>
        </pc:spChg>
        <pc:spChg chg="add mod">
          <ac:chgData name="Courtney Lenz" userId="b7b0470e1c700018" providerId="LiveId" clId="{BD96DAB2-514F-4B09-82E8-1573F4E8CDF9}" dt="2024-04-05T04:23:49.788" v="25182" actId="14100"/>
          <ac:spMkLst>
            <pc:docMk/>
            <pc:sldMk cId="1654985446" sldId="306"/>
            <ac:spMk id="15" creationId="{1F7570B0-577D-EA06-B555-3E85764DB45B}"/>
          </ac:spMkLst>
        </pc:spChg>
        <pc:spChg chg="add mod">
          <ac:chgData name="Courtney Lenz" userId="b7b0470e1c700018" providerId="LiveId" clId="{BD96DAB2-514F-4B09-82E8-1573F4E8CDF9}" dt="2024-04-05T04:23:49.788" v="25182" actId="14100"/>
          <ac:spMkLst>
            <pc:docMk/>
            <pc:sldMk cId="1654985446" sldId="306"/>
            <ac:spMk id="16" creationId="{8D223CF4-1CFC-D33D-B66F-FB7158DE95CD}"/>
          </ac:spMkLst>
        </pc:spChg>
        <pc:spChg chg="add mod">
          <ac:chgData name="Courtney Lenz" userId="b7b0470e1c700018" providerId="LiveId" clId="{BD96DAB2-514F-4B09-82E8-1573F4E8CDF9}" dt="2024-04-05T04:24:08.900" v="25184" actId="1076"/>
          <ac:spMkLst>
            <pc:docMk/>
            <pc:sldMk cId="1654985446" sldId="306"/>
            <ac:spMk id="17" creationId="{827C9C17-56D2-1406-BF8D-AB0ED9FD607E}"/>
          </ac:spMkLst>
        </pc:spChg>
        <pc:spChg chg="add mod">
          <ac:chgData name="Courtney Lenz" userId="b7b0470e1c700018" providerId="LiveId" clId="{BD96DAB2-514F-4B09-82E8-1573F4E8CDF9}" dt="2024-04-05T04:24:16.833" v="25186" actId="1076"/>
          <ac:spMkLst>
            <pc:docMk/>
            <pc:sldMk cId="1654985446" sldId="306"/>
            <ac:spMk id="18" creationId="{A2C20507-02D8-8DE1-E445-9675D6B7171C}"/>
          </ac:spMkLst>
        </pc:spChg>
        <pc:spChg chg="add mod">
          <ac:chgData name="Courtney Lenz" userId="b7b0470e1c700018" providerId="LiveId" clId="{BD96DAB2-514F-4B09-82E8-1573F4E8CDF9}" dt="2024-04-05T04:24:29.586" v="25188" actId="1076"/>
          <ac:spMkLst>
            <pc:docMk/>
            <pc:sldMk cId="1654985446" sldId="306"/>
            <ac:spMk id="20" creationId="{9478CDBD-A691-CC14-875B-2DE494FF63EB}"/>
          </ac:spMkLst>
        </pc:spChg>
        <pc:spChg chg="add mod">
          <ac:chgData name="Courtney Lenz" userId="b7b0470e1c700018" providerId="LiveId" clId="{BD96DAB2-514F-4B09-82E8-1573F4E8CDF9}" dt="2024-04-05T04:24:38.327" v="25190" actId="1076"/>
          <ac:spMkLst>
            <pc:docMk/>
            <pc:sldMk cId="1654985446" sldId="306"/>
            <ac:spMk id="21" creationId="{88318126-F9B7-CE36-6426-2B760E6B85CD}"/>
          </ac:spMkLst>
        </pc:spChg>
        <pc:spChg chg="add mod">
          <ac:chgData name="Courtney Lenz" userId="b7b0470e1c700018" providerId="LiveId" clId="{BD96DAB2-514F-4B09-82E8-1573F4E8CDF9}" dt="2024-04-05T04:23:37.066" v="25181" actId="14100"/>
          <ac:spMkLst>
            <pc:docMk/>
            <pc:sldMk cId="1654985446" sldId="306"/>
            <ac:spMk id="48" creationId="{C7131496-CE10-1548-1B9F-E71E095784EB}"/>
          </ac:spMkLst>
        </pc:spChg>
        <pc:picChg chg="add del mod">
          <ac:chgData name="Courtney Lenz" userId="b7b0470e1c700018" providerId="LiveId" clId="{BD96DAB2-514F-4B09-82E8-1573F4E8CDF9}" dt="2024-04-05T04:23:11.041" v="25178" actId="1076"/>
          <ac:picMkLst>
            <pc:docMk/>
            <pc:sldMk cId="1654985446" sldId="306"/>
            <ac:picMk id="11" creationId="{50EEA686-2EAC-FDF0-CBAF-750005C1964A}"/>
          </ac:picMkLst>
        </pc:picChg>
      </pc:sldChg>
      <pc:sldChg chg="addSp delSp modSp add del mod">
        <pc:chgData name="Courtney Lenz" userId="b7b0470e1c700018" providerId="LiveId" clId="{BD96DAB2-514F-4B09-82E8-1573F4E8CDF9}" dt="2024-04-05T04:18:05.236" v="25133" actId="2696"/>
        <pc:sldMkLst>
          <pc:docMk/>
          <pc:sldMk cId="1943971464" sldId="307"/>
        </pc:sldMkLst>
        <pc:spChg chg="add mod">
          <ac:chgData name="Courtney Lenz" userId="b7b0470e1c700018" providerId="LiveId" clId="{BD96DAB2-514F-4B09-82E8-1573F4E8CDF9}" dt="2024-04-05T04:13:04.373" v="25111" actId="1076"/>
          <ac:spMkLst>
            <pc:docMk/>
            <pc:sldMk cId="1943971464" sldId="307"/>
            <ac:spMk id="2" creationId="{1C85A897-C14F-F48C-EDA2-E1CFFFDFED14}"/>
          </ac:spMkLst>
        </pc:spChg>
        <pc:spChg chg="add mod">
          <ac:chgData name="Courtney Lenz" userId="b7b0470e1c700018" providerId="LiveId" clId="{BD96DAB2-514F-4B09-82E8-1573F4E8CDF9}" dt="2024-04-05T04:13:22.444" v="25121" actId="1076"/>
          <ac:spMkLst>
            <pc:docMk/>
            <pc:sldMk cId="1943971464" sldId="307"/>
            <ac:spMk id="3" creationId="{17E120F4-F006-78C8-DED5-FE2737CEF9D9}"/>
          </ac:spMkLst>
        </pc:spChg>
        <pc:spChg chg="del mod">
          <ac:chgData name="Courtney Lenz" userId="b7b0470e1c700018" providerId="LiveId" clId="{BD96DAB2-514F-4B09-82E8-1573F4E8CDF9}" dt="2024-04-05T04:17:17.077" v="25126" actId="478"/>
          <ac:spMkLst>
            <pc:docMk/>
            <pc:sldMk cId="1943971464" sldId="307"/>
            <ac:spMk id="13" creationId="{0336A933-22DE-A502-2754-C978BAEE1D3F}"/>
          </ac:spMkLst>
        </pc:spChg>
        <pc:spChg chg="del mod">
          <ac:chgData name="Courtney Lenz" userId="b7b0470e1c700018" providerId="LiveId" clId="{BD96DAB2-514F-4B09-82E8-1573F4E8CDF9}" dt="2024-04-05T04:17:17.077" v="25126" actId="478"/>
          <ac:spMkLst>
            <pc:docMk/>
            <pc:sldMk cId="1943971464" sldId="307"/>
            <ac:spMk id="14" creationId="{2895E078-D276-2B7A-4EB4-64FB5D869602}"/>
          </ac:spMkLst>
        </pc:spChg>
        <pc:spChg chg="del mod">
          <ac:chgData name="Courtney Lenz" userId="b7b0470e1c700018" providerId="LiveId" clId="{BD96DAB2-514F-4B09-82E8-1573F4E8CDF9}" dt="2024-04-05T04:17:17.077" v="25126" actId="478"/>
          <ac:spMkLst>
            <pc:docMk/>
            <pc:sldMk cId="1943971464" sldId="307"/>
            <ac:spMk id="15" creationId="{1F7570B0-577D-EA06-B555-3E85764DB45B}"/>
          </ac:spMkLst>
        </pc:spChg>
        <pc:spChg chg="del mod">
          <ac:chgData name="Courtney Lenz" userId="b7b0470e1c700018" providerId="LiveId" clId="{BD96DAB2-514F-4B09-82E8-1573F4E8CDF9}" dt="2024-04-05T04:17:17.077" v="25126" actId="478"/>
          <ac:spMkLst>
            <pc:docMk/>
            <pc:sldMk cId="1943971464" sldId="307"/>
            <ac:spMk id="16" creationId="{8D223CF4-1CFC-D33D-B66F-FB7158DE95CD}"/>
          </ac:spMkLst>
        </pc:spChg>
        <pc:spChg chg="del">
          <ac:chgData name="Courtney Lenz" userId="b7b0470e1c700018" providerId="LiveId" clId="{BD96DAB2-514F-4B09-82E8-1573F4E8CDF9}" dt="2024-04-05T04:17:17.077" v="25126" actId="478"/>
          <ac:spMkLst>
            <pc:docMk/>
            <pc:sldMk cId="1943971464" sldId="307"/>
            <ac:spMk id="17" creationId="{827C9C17-56D2-1406-BF8D-AB0ED9FD607E}"/>
          </ac:spMkLst>
        </pc:spChg>
        <pc:spChg chg="del">
          <ac:chgData name="Courtney Lenz" userId="b7b0470e1c700018" providerId="LiveId" clId="{BD96DAB2-514F-4B09-82E8-1573F4E8CDF9}" dt="2024-04-05T04:17:17.077" v="25126" actId="478"/>
          <ac:spMkLst>
            <pc:docMk/>
            <pc:sldMk cId="1943971464" sldId="307"/>
            <ac:spMk id="18" creationId="{A2C20507-02D8-8DE1-E445-9675D6B7171C}"/>
          </ac:spMkLst>
        </pc:spChg>
        <pc:spChg chg="del">
          <ac:chgData name="Courtney Lenz" userId="b7b0470e1c700018" providerId="LiveId" clId="{BD96DAB2-514F-4B09-82E8-1573F4E8CDF9}" dt="2024-04-05T04:17:17.077" v="25126" actId="478"/>
          <ac:spMkLst>
            <pc:docMk/>
            <pc:sldMk cId="1943971464" sldId="307"/>
            <ac:spMk id="20" creationId="{9478CDBD-A691-CC14-875B-2DE494FF63EB}"/>
          </ac:spMkLst>
        </pc:spChg>
        <pc:spChg chg="del">
          <ac:chgData name="Courtney Lenz" userId="b7b0470e1c700018" providerId="LiveId" clId="{BD96DAB2-514F-4B09-82E8-1573F4E8CDF9}" dt="2024-04-05T04:17:17.077" v="25126" actId="478"/>
          <ac:spMkLst>
            <pc:docMk/>
            <pc:sldMk cId="1943971464" sldId="307"/>
            <ac:spMk id="21" creationId="{88318126-F9B7-CE36-6426-2B760E6B85CD}"/>
          </ac:spMkLst>
        </pc:spChg>
        <pc:spChg chg="del">
          <ac:chgData name="Courtney Lenz" userId="b7b0470e1c700018" providerId="LiveId" clId="{BD96DAB2-514F-4B09-82E8-1573F4E8CDF9}" dt="2024-04-05T04:12:04.978" v="25095" actId="478"/>
          <ac:spMkLst>
            <pc:docMk/>
            <pc:sldMk cId="1943971464" sldId="307"/>
            <ac:spMk id="42" creationId="{619A8DCC-6A6A-9C59-7C21-7B4A2EEDB193}"/>
          </ac:spMkLst>
        </pc:spChg>
        <pc:spChg chg="del">
          <ac:chgData name="Courtney Lenz" userId="b7b0470e1c700018" providerId="LiveId" clId="{BD96DAB2-514F-4B09-82E8-1573F4E8CDF9}" dt="2024-04-05T04:12:07.652" v="25097" actId="478"/>
          <ac:spMkLst>
            <pc:docMk/>
            <pc:sldMk cId="1943971464" sldId="307"/>
            <ac:spMk id="44" creationId="{7037226E-CCDF-0D4B-663C-899A5F0F1340}"/>
          </ac:spMkLst>
        </pc:spChg>
        <pc:spChg chg="del">
          <ac:chgData name="Courtney Lenz" userId="b7b0470e1c700018" providerId="LiveId" clId="{BD96DAB2-514F-4B09-82E8-1573F4E8CDF9}" dt="2024-04-05T04:12:09.385" v="25098" actId="478"/>
          <ac:spMkLst>
            <pc:docMk/>
            <pc:sldMk cId="1943971464" sldId="307"/>
            <ac:spMk id="47" creationId="{E16CDDA4-1792-2FD9-DC2D-4EAD403FD4F7}"/>
          </ac:spMkLst>
        </pc:spChg>
        <pc:spChg chg="del">
          <ac:chgData name="Courtney Lenz" userId="b7b0470e1c700018" providerId="LiveId" clId="{BD96DAB2-514F-4B09-82E8-1573F4E8CDF9}" dt="2024-04-05T04:17:17.077" v="25126" actId="478"/>
          <ac:spMkLst>
            <pc:docMk/>
            <pc:sldMk cId="1943971464" sldId="307"/>
            <ac:spMk id="48" creationId="{C7131496-CE10-1548-1B9F-E71E095784EB}"/>
          </ac:spMkLst>
        </pc:spChg>
        <pc:spChg chg="del mod">
          <ac:chgData name="Courtney Lenz" userId="b7b0470e1c700018" providerId="LiveId" clId="{BD96DAB2-514F-4B09-82E8-1573F4E8CDF9}" dt="2024-04-05T04:17:11.376" v="25125" actId="478"/>
          <ac:spMkLst>
            <pc:docMk/>
            <pc:sldMk cId="1943971464" sldId="307"/>
            <ac:spMk id="50" creationId="{724B0D2A-10AE-A6FB-8F3D-8CA003ED0FDA}"/>
          </ac:spMkLst>
        </pc:spChg>
        <pc:spChg chg="del">
          <ac:chgData name="Courtney Lenz" userId="b7b0470e1c700018" providerId="LiveId" clId="{BD96DAB2-514F-4B09-82E8-1573F4E8CDF9}" dt="2024-04-05T04:12:06.757" v="25096" actId="478"/>
          <ac:spMkLst>
            <pc:docMk/>
            <pc:sldMk cId="1943971464" sldId="307"/>
            <ac:spMk id="51" creationId="{DD8EA728-6832-00E6-F860-0C0FF175AB55}"/>
          </ac:spMkLst>
        </pc:spChg>
      </pc:sldChg>
      <pc:sldChg chg="modSp add mod modNotesTx">
        <pc:chgData name="Courtney Lenz" userId="b7b0470e1c700018" providerId="LiveId" clId="{BD96DAB2-514F-4B09-82E8-1573F4E8CDF9}" dt="2024-04-05T05:33:08.697" v="25244" actId="14100"/>
        <pc:sldMkLst>
          <pc:docMk/>
          <pc:sldMk cId="940485291" sldId="308"/>
        </pc:sldMkLst>
        <pc:spChg chg="mod">
          <ac:chgData name="Courtney Lenz" userId="b7b0470e1c700018" providerId="LiveId" clId="{BD96DAB2-514F-4B09-82E8-1573F4E8CDF9}" dt="2024-04-05T05:32:50.114" v="25240" actId="1076"/>
          <ac:spMkLst>
            <pc:docMk/>
            <pc:sldMk cId="940485291" sldId="308"/>
            <ac:spMk id="2" creationId="{B05D7FEC-769C-B5FD-7712-31FDA04FAF7F}"/>
          </ac:spMkLst>
        </pc:spChg>
        <pc:spChg chg="mod">
          <ac:chgData name="Courtney Lenz" userId="b7b0470e1c700018" providerId="LiveId" clId="{BD96DAB2-514F-4B09-82E8-1573F4E8CDF9}" dt="2024-04-05T05:33:08.697" v="25244" actId="14100"/>
          <ac:spMkLst>
            <pc:docMk/>
            <pc:sldMk cId="940485291" sldId="308"/>
            <ac:spMk id="4" creationId="{7D131024-7446-7065-2A68-B720DF612987}"/>
          </ac:spMkLst>
        </pc:spChg>
      </pc:sldChg>
      <pc:sldMasterChg chg="modSp modSldLayout">
        <pc:chgData name="Courtney Lenz" userId="b7b0470e1c700018" providerId="LiveId" clId="{BD96DAB2-514F-4B09-82E8-1573F4E8CDF9}" dt="2024-04-02T05:17:36.585" v="1000"/>
        <pc:sldMasterMkLst>
          <pc:docMk/>
          <pc:sldMasterMk cId="0" sldId="2147483648"/>
        </pc:sldMasterMkLst>
        <pc:spChg chg="mod">
          <ac:chgData name="Courtney Lenz" userId="b7b0470e1c700018" providerId="LiveId" clId="{BD96DAB2-514F-4B09-82E8-1573F4E8CDF9}" dt="2024-04-02T05:17:36.585" v="100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Courtney Lenz" userId="b7b0470e1c700018" providerId="LiveId" clId="{BD96DAB2-514F-4B09-82E8-1573F4E8CDF9}" dt="2024-04-02T05:17:36.585" v="1000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Courtney Lenz" userId="b7b0470e1c700018" providerId="LiveId" clId="{BD96DAB2-514F-4B09-82E8-1573F4E8CDF9}" dt="2024-04-02T05:17:36.585" v="1000"/>
          <pc:sldLayoutMkLst>
            <pc:docMk/>
            <pc:sldMasterMk cId="0" sldId="2147483648"/>
            <pc:sldLayoutMk cId="0" sldId="2147483649"/>
          </pc:sldLayoutMkLst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</pc:sldLayoutChg>
        <pc:sldLayoutChg chg="modSp">
          <pc:chgData name="Courtney Lenz" userId="b7b0470e1c700018" providerId="LiveId" clId="{BD96DAB2-514F-4B09-82E8-1573F4E8CDF9}" dt="2024-04-02T05:17:36.585" v="1000"/>
          <pc:sldLayoutMkLst>
            <pc:docMk/>
            <pc:sldMasterMk cId="0" sldId="2147483648"/>
            <pc:sldLayoutMk cId="0" sldId="2147483651"/>
          </pc:sldLayoutMkLst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</pc:sldLayoutChg>
        <pc:sldLayoutChg chg="modSp">
          <pc:chgData name="Courtney Lenz" userId="b7b0470e1c700018" providerId="LiveId" clId="{BD96DAB2-514F-4B09-82E8-1573F4E8CDF9}" dt="2024-04-02T05:17:36.585" v="1000"/>
          <pc:sldLayoutMkLst>
            <pc:docMk/>
            <pc:sldMasterMk cId="0" sldId="2147483648"/>
            <pc:sldLayoutMk cId="0" sldId="2147483652"/>
          </pc:sldLayoutMkLst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</pc:sldLayoutChg>
        <pc:sldLayoutChg chg="modSp">
          <pc:chgData name="Courtney Lenz" userId="b7b0470e1c700018" providerId="LiveId" clId="{BD96DAB2-514F-4B09-82E8-1573F4E8CDF9}" dt="2024-04-02T05:17:36.585" v="1000"/>
          <pc:sldLayoutMkLst>
            <pc:docMk/>
            <pc:sldMasterMk cId="0" sldId="2147483648"/>
            <pc:sldLayoutMk cId="0" sldId="2147483653"/>
          </pc:sldLayoutMkLst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</pc:sldLayoutChg>
        <pc:sldLayoutChg chg="modSp">
          <pc:chgData name="Courtney Lenz" userId="b7b0470e1c700018" providerId="LiveId" clId="{BD96DAB2-514F-4B09-82E8-1573F4E8CDF9}" dt="2024-04-02T05:17:36.585" v="1000"/>
          <pc:sldLayoutMkLst>
            <pc:docMk/>
            <pc:sldMasterMk cId="0" sldId="2147483648"/>
            <pc:sldLayoutMk cId="0" sldId="2147483656"/>
          </pc:sldLayoutMkLst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</pc:sldLayoutChg>
        <pc:sldLayoutChg chg="modSp">
          <pc:chgData name="Courtney Lenz" userId="b7b0470e1c700018" providerId="LiveId" clId="{BD96DAB2-514F-4B09-82E8-1573F4E8CDF9}" dt="2024-04-02T05:17:36.585" v="1000"/>
          <pc:sldLayoutMkLst>
            <pc:docMk/>
            <pc:sldMasterMk cId="0" sldId="2147483648"/>
            <pc:sldLayoutMk cId="0" sldId="2147483657"/>
          </pc:sldLayoutMkLst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7"/>
              <ac:spMk id="3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</pc:sldLayoutChg>
        <pc:sldLayoutChg chg="modSp">
          <pc:chgData name="Courtney Lenz" userId="b7b0470e1c700018" providerId="LiveId" clId="{BD96DAB2-514F-4B09-82E8-1573F4E8CDF9}" dt="2024-04-02T05:17:36.585" v="1000"/>
          <pc:sldLayoutMkLst>
            <pc:docMk/>
            <pc:sldMasterMk cId="0" sldId="2147483648"/>
            <pc:sldLayoutMk cId="0" sldId="2147483659"/>
          </pc:sldLayoutMkLst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Courtney Lenz" userId="b7b0470e1c700018" providerId="LiveId" clId="{BD96DAB2-514F-4B09-82E8-1573F4E8CDF9}" dt="2024-04-02T05:17:36.585" v="1000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5T00:13:08.5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 0,'1403'0'0'0,"-457"0"0"0,-917 0 0 0,-23 0 0 0,-18 0 0 0,15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5T00:13:13.5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 0,'2215'0'0'0,"-2052"0"0"0,-175 0 0 0,7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5T00:13:26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1044 0 0 0,'-1026'0'0'0,"1027"0"0"0,-20 0 0 0,2549 0 0 0,-2527 0 0 0,-14 0 0 0,9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5T00:13:32.5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1196 0 0 0,'-1196'0'0'0,"3382"0"0"0,-2186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5T00:13:36.9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1266 1 0 0,'-1237'0'0'0,"1236"0"0"0,2 0 0 0,0 0 0 0,-31 0 0 0,2280 0 0 0,-2257 0 0 0,14 0 0 0,13 0 0 0,9 0 0 0,-26 0 0 0,-14 0 0 0,25 0 0 0,-26 0 0 0,5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5T00:13:42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1004 1 0 0,'-1003'0'0'0,"2259"0"0"0,-418 0 0 0,-837 0 0 0,37 0 0 0,8 0 0 0,-28 0 0 0,-15 0 0 0,-6 0 0 0,-9 0 0 0,10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5T00:13:49.6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951 1 0 0,'1'0'0'0,"0"0"0"0,-877 0 0 0,824 0 0 0,28 0 0 0,1191 0 0 0,-384 0 0 0,-728 0 0 0,-63 0 0 0,19 0 0 0,18 0 0 0,-100 0 0 0,51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5T00:13:55.5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1053 0 0 0,'0'0'0'0,"-1022"0"0"0,992 0 0 0,44 0 0 0,-9 0 0 0,-12 0 0 0,1254 0 0 0,-420 0 0 0,-799 0 0 0,-47 0 0 0,17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5T00:14:02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1197 0 0 0,'-1110'0'0'0,"1109"0"0"0,2 0 0 0,-43 0 0 0,12 0 0 0,15 0 0 0,29 0 0 0,29 0 0 0,2369 0 0 0,-2453 0 0 0,38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546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Star allele variant information for these 9 pharmacogenes was collected from PharmVar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84202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For QC filtering, both methods included the removal of individuals who failed sample-level QC, as well as the removal of SNPs with &gt; 10% missingness </a:t>
            </a:r>
          </a:p>
          <a:p>
            <a:endParaRPr lang="en-US" dirty="0"/>
          </a:p>
          <a:p>
            <a:r>
              <a:rPr lang="en-US" dirty="0"/>
              <a:t>The standard method also included the removal of SNPs with a minor allele frequency (or MAF) of &lt; 1% and a Hardy Weinberg equilibrium (or HWE) deviation of &gt; 1x10-4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For imputation, these were the 2 servers used: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michegan</a:t>
            </a:r>
            <a:r>
              <a:rPr lang="en-US" dirty="0"/>
              <a:t> server was used to impute with the 1000 genomes reference panel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topmed</a:t>
            </a:r>
            <a:r>
              <a:rPr lang="en-US" dirty="0"/>
              <a:t> server was used to impute with the </a:t>
            </a:r>
            <a:r>
              <a:rPr lang="en-US" dirty="0" err="1"/>
              <a:t>topmed</a:t>
            </a:r>
            <a:r>
              <a:rPr lang="en-US" dirty="0"/>
              <a:t> reference panel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The first step for the analysis was to identify the PGx variants</a:t>
            </a:r>
          </a:p>
          <a:p>
            <a:endParaRPr lang="en-US" dirty="0"/>
          </a:p>
          <a:p>
            <a:r>
              <a:rPr lang="en-US" dirty="0"/>
              <a:t>This was done by mapping the variants in each dataset to the PharmVar variants by their position. </a:t>
            </a:r>
          </a:p>
          <a:p>
            <a:endParaRPr lang="en-US" dirty="0"/>
          </a:p>
          <a:p>
            <a:r>
              <a:rPr lang="en-US" dirty="0"/>
              <a:t>All identified PGx variants were then labelled with their corresponding star alleles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8534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Next, star allele coverage was determined by comparing the identified PGx variants to the star allele definitions from PharmVar.</a:t>
            </a:r>
          </a:p>
          <a:p>
            <a:endParaRPr lang="en-US" dirty="0"/>
          </a:p>
          <a:p>
            <a:r>
              <a:rPr lang="en-US" dirty="0"/>
              <a:t>All variants present or missing for a given star allele were recorded and coverage was written based on how many variants were missing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00398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Moving into results, </a:t>
            </a:r>
          </a:p>
          <a:p>
            <a:endParaRPr lang="en-US" dirty="0"/>
          </a:p>
          <a:p>
            <a:r>
              <a:rPr lang="en-US" dirty="0"/>
              <a:t>Initially, 325 (or ~42%) of the </a:t>
            </a:r>
            <a:r>
              <a:rPr lang="en-US" dirty="0" err="1"/>
              <a:t>Pharmvar</a:t>
            </a:r>
            <a:r>
              <a:rPr lang="en-US" dirty="0"/>
              <a:t> variants were identified in the raw dataset, which dropped to ~12% after standard filtering and ~18% after modified filtering</a:t>
            </a:r>
          </a:p>
          <a:p>
            <a:endParaRPr lang="en-US" dirty="0"/>
          </a:p>
          <a:p>
            <a:r>
              <a:rPr lang="en-US" dirty="0"/>
              <a:t>For tier 1 and tier 2 specifically, over twice as many variants were retained through modified filtering than in standard filtering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7698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However, when comparing the imputed results, there was virtually no difference between the standard and modified filtering methods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Between imputation panels, 1000G outperformed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topmed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 both tiers, with full coverage of ~65% for tier 1 and ~26% for tier 2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71307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The 2 imputation methods primarily differ in their coverage of CYP2D6 and CYP2C19, with 1000G providing superior coverage of CYP2D6 in both tiers while </a:t>
            </a:r>
            <a:r>
              <a:rPr lang="en-US" dirty="0" err="1"/>
              <a:t>topmed</a:t>
            </a:r>
            <a:r>
              <a:rPr lang="en-US" dirty="0"/>
              <a:t> offers slightly better coverage of CYP2C19 in tier 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94889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As for overall gene coverage, both imputation methods show similar performance in most genes except for CYP2D6, in which 1000G offers 15.5% full coverage whereas </a:t>
            </a:r>
            <a:r>
              <a:rPr lang="en-US" dirty="0" err="1"/>
              <a:t>topmed</a:t>
            </a:r>
            <a:r>
              <a:rPr lang="en-US" dirty="0"/>
              <a:t> only offers 2.5% full coverage. 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23533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Pharmacogenomics (or PGx) is a field of research that explores how genes influence drug response</a:t>
            </a:r>
          </a:p>
          <a:p>
            <a:endParaRPr lang="en-US" dirty="0"/>
          </a:p>
          <a:p>
            <a:r>
              <a:rPr lang="en-US" dirty="0"/>
              <a:t>Pharmacogenes encode proteins that affect how drugs are processed in the body, which include metabolizing enzymes and transporters</a:t>
            </a:r>
          </a:p>
          <a:p>
            <a:endParaRPr lang="en-US" dirty="0"/>
          </a:p>
          <a:p>
            <a:r>
              <a:rPr lang="en-US" dirty="0"/>
              <a:t>The variants (or groups of variants) that alter these functions are known as star alleles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Although the modified filtering method resulted in the retention of more PGx variants, there were minimal differences between the standard and modified filtering outcomes post-imputation</a:t>
            </a:r>
          </a:p>
          <a:p>
            <a:endParaRPr lang="en-US" dirty="0"/>
          </a:p>
          <a:p>
            <a:r>
              <a:rPr lang="en-US" dirty="0"/>
              <a:t>Therefore, when using imputation, the QC method has a less significant impact on PGx variant calling overall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06666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Both 1000G and </a:t>
            </a:r>
            <a:r>
              <a:rPr lang="en-US" dirty="0" err="1"/>
              <a:t>Topmed</a:t>
            </a:r>
            <a:r>
              <a:rPr lang="en-US" dirty="0"/>
              <a:t> had comparable overall gene coverage, excluding CYP2D6</a:t>
            </a:r>
          </a:p>
          <a:p>
            <a:endParaRPr lang="en-US" dirty="0"/>
          </a:p>
          <a:p>
            <a:r>
              <a:rPr lang="en-US" dirty="0"/>
              <a:t>The discrepancies in CYP2D6 coverage can be partially attributed to differences the star allele definitions between reference builds</a:t>
            </a:r>
          </a:p>
          <a:p>
            <a:endParaRPr lang="en-CA" sz="1800" dirty="0">
              <a:effectLst/>
              <a:latin typeface="Times New Roman" panose="02020603050405020304" pitchFamily="18" charset="0"/>
            </a:endParaRPr>
          </a:p>
          <a:p>
            <a:r>
              <a:rPr lang="en-CA" sz="1800" dirty="0">
                <a:effectLst/>
                <a:latin typeface="Times New Roman" panose="02020603050405020304" pitchFamily="18" charset="0"/>
              </a:rPr>
              <a:t>However, when accounting for these differences, 1000G still exhibits superior coverage for several CYP2D6 star alleles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92356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found that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Topmed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excelled at imputing rare variants, however, it struggled to impute more common ones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This was consistent with another study, which found that regardless of the imputation algorithm used, the allele calls were biased towards the reference panel when the 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frequency of risk alleles in the case group was lower than in </a:t>
            </a:r>
            <a:r>
              <a:rPr lang="en-US" b="0" i="0">
                <a:solidFill>
                  <a:srgbClr val="FFFFFF"/>
                </a:solidFill>
                <a:effectLst/>
                <a:highlight>
                  <a:srgbClr val="2B2B2B"/>
                </a:highlight>
                <a:latin typeface="SegoeUIVariable"/>
              </a:rPr>
              <a:t>the reference</a:t>
            </a:r>
            <a:endParaRPr lang="en-US" b="0" i="0" dirty="0">
              <a:solidFill>
                <a:srgbClr val="FFFFFF"/>
              </a:solidFill>
              <a:effectLst/>
              <a:highlight>
                <a:srgbClr val="2B2B2B"/>
              </a:highlight>
              <a:latin typeface="SegoeUIVariable"/>
            </a:endParaRPr>
          </a:p>
          <a:p>
            <a:endParaRPr lang="en-US" dirty="0"/>
          </a:p>
          <a:p>
            <a:r>
              <a:rPr lang="en-US" dirty="0"/>
              <a:t>Both panels also failed to impute nearly all tier 1 and tier 2 indels</a:t>
            </a:r>
          </a:p>
          <a:p>
            <a:endParaRPr lang="en-US" dirty="0"/>
          </a:p>
          <a:p>
            <a:r>
              <a:rPr lang="en-US" dirty="0"/>
              <a:t>These indels primarily exist in the CYP genes, which are known to have regions of “low </a:t>
            </a:r>
            <a:r>
              <a:rPr lang="en-US" dirty="0" err="1"/>
              <a:t>imputability</a:t>
            </a:r>
            <a:r>
              <a:rPr lang="en-US" dirty="0"/>
              <a:t>” due to high GC content and segmental duplications</a:t>
            </a:r>
          </a:p>
          <a:p>
            <a:endParaRPr lang="en-US" dirty="0"/>
          </a:p>
          <a:p>
            <a:r>
              <a:rPr lang="en-US" dirty="0"/>
              <a:t>Furthermore, another study identified specific MAF thresholds for which </a:t>
            </a:r>
            <a:r>
              <a:rPr lang="en-US" dirty="0" err="1"/>
              <a:t>Topmed</a:t>
            </a:r>
            <a:r>
              <a:rPr lang="en-US" dirty="0"/>
              <a:t> could accurately impute indels</a:t>
            </a:r>
          </a:p>
          <a:p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Most of the Tier 1 and Tier 2 indels have a MAF below this threshold, which further explains why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Topmed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was unable to impute them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07770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C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For the study itself, one of the primary limitations is the lack of diversity in the GWAS dataset.</a:t>
            </a:r>
          </a:p>
          <a:p>
            <a:endParaRPr lang="en-C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en-CA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Additionally, in my previous research, we identified that certain genotyping arrays like the Infinium GSA, lack coverage for several key PGx variants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rgbClr val="FFFFFF"/>
                </a:solidFill>
                <a:effectLst/>
                <a:latin typeface="SegoeUIVariable"/>
              </a:rPr>
              <a:t>The inability to directly genotype these variants could compromise imputation accuracy, as </a:t>
            </a:r>
            <a:r>
              <a:rPr lang="en-US" sz="2800" b="0" i="0">
                <a:solidFill>
                  <a:srgbClr val="FFFFFF"/>
                </a:solidFill>
                <a:effectLst/>
                <a:latin typeface="SegoeUIVariable"/>
              </a:rPr>
              <a:t>the algorithm 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SegoeUIVariable"/>
              </a:rPr>
              <a:t>may detect incorrect patterns of inheritance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30930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In conclusion, while the method of QC filtering does not have a significant impact on PGx variant calling, the choice of imputation panel does</a:t>
            </a:r>
          </a:p>
          <a:p>
            <a:endParaRPr lang="en-US" dirty="0"/>
          </a:p>
          <a:p>
            <a:r>
              <a:rPr lang="en-US" dirty="0"/>
              <a:t>This study suggests that the 1000G imputation panel is more suitable for processing GWAS data for PGx applications when the study population is primarily of European descent</a:t>
            </a:r>
          </a:p>
          <a:p>
            <a:endParaRPr lang="en-US" dirty="0"/>
          </a:p>
          <a:p>
            <a:r>
              <a:rPr lang="en-US" dirty="0"/>
              <a:t>However, imputation can be risky, as allele calls are biased towards the reference panel</a:t>
            </a:r>
          </a:p>
          <a:p>
            <a:endParaRPr lang="en-US" dirty="0"/>
          </a:p>
          <a:p>
            <a:r>
              <a:rPr lang="en-US" dirty="0"/>
              <a:t>Therefore, it is important to be cautious when performing secondary GWAS analyses, as certain arrays may not be suitable for PGx applications regardless of the QC or imputation methods used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74371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Thank you so much for listening, I look forward to your questions!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The Association for Molecular Pathology has classified several critical star alleles for PGx testing</a:t>
            </a:r>
          </a:p>
          <a:p>
            <a:endParaRPr lang="en-US" dirty="0"/>
          </a:p>
          <a:p>
            <a:r>
              <a:rPr lang="en-US" dirty="0"/>
              <a:t>Tier 1 is considered the minimum set required for testing</a:t>
            </a:r>
          </a:p>
          <a:p>
            <a:endParaRPr lang="en-US" dirty="0"/>
          </a:p>
          <a:p>
            <a:r>
              <a:rPr lang="en-US" dirty="0"/>
              <a:t>While tier 2 is optional for an extended genotyping panel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PGx variants are typically investigated using genome-wide association studies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Array-based sequencing is the most popular sequencing method for GWAS, which targets specific regions of the genome using DNA probes.</a:t>
            </a:r>
          </a:p>
          <a:p>
            <a:endParaRPr lang="en-US" dirty="0"/>
          </a:p>
          <a:p>
            <a:r>
              <a:rPr lang="en-US" dirty="0"/>
              <a:t>This method will result in "gaps" in the genome that haven’t been directly sequenced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number and size of biobanks worldwide are rapidly </a:t>
            </a:r>
            <a:r>
              <a:rPr lang="en-US"/>
              <a:t>expanding and </a:t>
            </a:r>
            <a:r>
              <a:rPr lang="en-US" dirty="0"/>
              <a:t>a</a:t>
            </a:r>
            <a:r>
              <a:rPr lang="en-US"/>
              <a:t> </a:t>
            </a:r>
            <a:r>
              <a:rPr lang="en-US" dirty="0"/>
              <a:t>lot of the data available on these biobanks has been sequenced using microarrays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SegoeUIVariable"/>
              </a:rPr>
              <a:t>Therefore, it’s important to optimize data preprocessing methods for use in secondary GWAS analyses for PGx applications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55219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The first step in data preprocessing is typically quality control (or QC)</a:t>
            </a:r>
          </a:p>
          <a:p>
            <a:endParaRPr lang="en-US" dirty="0"/>
          </a:p>
          <a:p>
            <a:r>
              <a:rPr lang="en-US" dirty="0"/>
              <a:t>PGx variants often exhibit low allele frequencies within populations</a:t>
            </a:r>
          </a:p>
          <a:p>
            <a:endParaRPr lang="en-US" dirty="0"/>
          </a:p>
          <a:p>
            <a:r>
              <a:rPr lang="en-US" dirty="0"/>
              <a:t>Therefore, QC filters that are too strict could result in the loss of valuable data and introduce false negatives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45081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Another important step in data preprocessing is genotype imputation, which is a statistical method that utilizes patterns of inheritance to predict unobserved genotypes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Previously I mentioned that array-based sequencing leaves gaps in the genome, like this example here</a:t>
            </a:r>
          </a:p>
          <a:p>
            <a:endParaRPr lang="en-US" dirty="0"/>
          </a:p>
          <a:p>
            <a:r>
              <a:rPr lang="en-US" dirty="0"/>
              <a:t>Essentially, imputation algorithms compare a sample’s known alleles against a panel of reference haplotypes, search for patterns, and then fill in the missing data with the most likely sequences</a:t>
            </a:r>
          </a:p>
          <a:p>
            <a:endParaRPr lang="en-US" dirty="0"/>
          </a:p>
          <a:p>
            <a:r>
              <a:rPr lang="en-US" dirty="0"/>
              <a:t>Both the reference panel and the imputation algorithm contribute to imputation accuracy, however, most research into imputation accuracy has focused on the algorithm alone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41494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indent="0">
              <a:lnSpc>
                <a:spcPts val="2859"/>
              </a:lnSpc>
              <a:spcBef>
                <a:spcPct val="0"/>
              </a:spcBef>
              <a:buFont typeface="+mj-lt"/>
              <a:buNone/>
            </a:pPr>
            <a:r>
              <a:rPr lang="en-US" sz="1200" dirty="0">
                <a:solidFill>
                  <a:srgbClr val="0A2E76"/>
                </a:solidFill>
                <a:latin typeface="Kawkab Mono"/>
              </a:rPr>
              <a:t>To assess the impact of QC filters and imputation panels of PGx variant calling, I will: </a:t>
            </a:r>
          </a:p>
          <a:p>
            <a:pPr marL="0" indent="0">
              <a:lnSpc>
                <a:spcPts val="2859"/>
              </a:lnSpc>
              <a:spcBef>
                <a:spcPct val="0"/>
              </a:spcBef>
              <a:buFont typeface="+mj-lt"/>
              <a:buNone/>
            </a:pPr>
            <a:endParaRPr lang="en-US" sz="1200" dirty="0">
              <a:solidFill>
                <a:srgbClr val="0A2E76"/>
              </a:solidFill>
              <a:latin typeface="Kawkab Mono"/>
            </a:endParaRPr>
          </a:p>
          <a:p>
            <a:pPr marL="0" indent="0">
              <a:lnSpc>
                <a:spcPts val="2859"/>
              </a:lnSpc>
              <a:spcBef>
                <a:spcPct val="0"/>
              </a:spcBef>
              <a:buFont typeface="+mj-lt"/>
              <a:buNone/>
            </a:pPr>
            <a:r>
              <a:rPr lang="en-US" sz="1200" dirty="0">
                <a:solidFill>
                  <a:srgbClr val="0A2E76"/>
                </a:solidFill>
                <a:latin typeface="Kawkab Mono"/>
              </a:rPr>
              <a:t>1. Apply standard and modified QC filtering to GWAS data</a:t>
            </a:r>
          </a:p>
          <a:p>
            <a:pPr marL="0" indent="0">
              <a:lnSpc>
                <a:spcPts val="2859"/>
              </a:lnSpc>
              <a:spcBef>
                <a:spcPct val="0"/>
              </a:spcBef>
              <a:buFont typeface="+mj-lt"/>
              <a:buNone/>
            </a:pPr>
            <a:endParaRPr lang="en-US" sz="1200" dirty="0">
              <a:solidFill>
                <a:srgbClr val="0A2E76"/>
              </a:solidFill>
              <a:latin typeface="Kawkab Mono"/>
            </a:endParaRPr>
          </a:p>
          <a:p>
            <a:pPr marL="0" indent="0">
              <a:lnSpc>
                <a:spcPts val="2859"/>
              </a:lnSpc>
              <a:spcBef>
                <a:spcPct val="0"/>
              </a:spcBef>
              <a:buFont typeface="+mj-lt"/>
              <a:buNone/>
            </a:pPr>
            <a:r>
              <a:rPr lang="en-US" sz="1200" dirty="0">
                <a:solidFill>
                  <a:srgbClr val="0A2E76"/>
                </a:solidFill>
                <a:latin typeface="Kawkab Mono"/>
              </a:rPr>
              <a:t>2. Impute filtered datasets using commonly used reference panels</a:t>
            </a:r>
          </a:p>
          <a:p>
            <a:pPr marL="0" indent="0">
              <a:lnSpc>
                <a:spcPts val="2859"/>
              </a:lnSpc>
              <a:spcBef>
                <a:spcPct val="0"/>
              </a:spcBef>
              <a:buFont typeface="+mj-lt"/>
              <a:buNone/>
            </a:pPr>
            <a:endParaRPr lang="en-US" sz="1200" dirty="0">
              <a:solidFill>
                <a:srgbClr val="0A2E76"/>
              </a:solidFill>
              <a:latin typeface="Kawkab Mono"/>
            </a:endParaRPr>
          </a:p>
          <a:p>
            <a:pPr marL="0" indent="0">
              <a:lnSpc>
                <a:spcPts val="2859"/>
              </a:lnSpc>
              <a:spcBef>
                <a:spcPct val="0"/>
              </a:spcBef>
              <a:buFont typeface="+mj-lt"/>
              <a:buNone/>
            </a:pPr>
            <a:r>
              <a:rPr lang="en-US" sz="1200" dirty="0">
                <a:solidFill>
                  <a:srgbClr val="0A2E76"/>
                </a:solidFill>
                <a:latin typeface="Kawkab Mono"/>
              </a:rPr>
              <a:t>3. Cross-reference PGx variants in each dataset with PharmVar and assess star allele coverage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For my dataset unfiltered genome-wide association data provided by the clozapine international consortium</a:t>
            </a:r>
          </a:p>
          <a:p>
            <a:endParaRPr lang="en-US" dirty="0"/>
          </a:p>
          <a:p>
            <a:r>
              <a:rPr lang="en-US" dirty="0"/>
              <a:t>Participants were genotyped using </a:t>
            </a:r>
            <a:r>
              <a:rPr lang="en-US" dirty="0" err="1"/>
              <a:t>Illuminas</a:t>
            </a:r>
            <a:r>
              <a:rPr lang="en-US" dirty="0"/>
              <a:t> Infinium Global Screening Array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3" Type="http://schemas.openxmlformats.org/officeDocument/2006/relationships/image" Target="../media/image11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4.xml"/><Relationship Id="rId19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8410">
            <a:off x="11187972" y="3758903"/>
            <a:ext cx="5606076" cy="5568703"/>
          </a:xfrm>
          <a:custGeom>
            <a:avLst/>
            <a:gdLst/>
            <a:ahLst/>
            <a:cxnLst/>
            <a:rect l="l" t="t" r="r" b="b"/>
            <a:pathLst>
              <a:path w="5606076" h="5568703">
                <a:moveTo>
                  <a:pt x="0" y="0"/>
                </a:moveTo>
                <a:lnTo>
                  <a:pt x="5606077" y="0"/>
                </a:lnTo>
                <a:lnTo>
                  <a:pt x="5606077" y="5568702"/>
                </a:lnTo>
                <a:lnTo>
                  <a:pt x="0" y="556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978171" y="1879378"/>
            <a:ext cx="16230600" cy="4005570"/>
            <a:chOff x="0" y="0"/>
            <a:chExt cx="4274726" cy="10549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054965"/>
            </a:xfrm>
            <a:custGeom>
              <a:avLst/>
              <a:gdLst/>
              <a:ahLst/>
              <a:cxnLst/>
              <a:rect l="l" t="t" r="r" b="b"/>
              <a:pathLst>
                <a:path w="4274726" h="1054965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1040655"/>
                  </a:lnTo>
                  <a:cubicBezTo>
                    <a:pt x="4274726" y="1044450"/>
                    <a:pt x="4273218" y="1048090"/>
                    <a:pt x="4270535" y="1050774"/>
                  </a:cubicBezTo>
                  <a:cubicBezTo>
                    <a:pt x="4267851" y="1053457"/>
                    <a:pt x="4264211" y="1054965"/>
                    <a:pt x="4260416" y="1054965"/>
                  </a:cubicBezTo>
                  <a:lnTo>
                    <a:pt x="14310" y="1054965"/>
                  </a:lnTo>
                  <a:cubicBezTo>
                    <a:pt x="10515" y="1054965"/>
                    <a:pt x="6875" y="1053457"/>
                    <a:pt x="4191" y="1050774"/>
                  </a:cubicBezTo>
                  <a:cubicBezTo>
                    <a:pt x="1508" y="1048090"/>
                    <a:pt x="0" y="1044450"/>
                    <a:pt x="0" y="1040655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1083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3690" y="2214346"/>
            <a:ext cx="14599563" cy="318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8"/>
              </a:lnSpc>
            </a:pPr>
            <a:r>
              <a:rPr lang="en-US" sz="4797" dirty="0">
                <a:solidFill>
                  <a:srgbClr val="0A2E76"/>
                </a:solidFill>
                <a:latin typeface="Kawkab Mono Bold"/>
              </a:rPr>
              <a:t>EVALUATING QUALITY CONTROL FILTERS AND IMPUTATION REFERENCE PANELS IN PHARMACOGENOMIC VARIANT CALLING</a:t>
            </a:r>
          </a:p>
        </p:txBody>
      </p:sp>
      <p:sp>
        <p:nvSpPr>
          <p:cNvPr id="7" name="TextBox 7"/>
          <p:cNvSpPr txBox="1">
            <a:spLocks/>
          </p:cNvSpPr>
          <p:nvPr/>
        </p:nvSpPr>
        <p:spPr>
          <a:xfrm>
            <a:off x="4545730" y="1259874"/>
            <a:ext cx="909548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A2E76"/>
                </a:solidFill>
                <a:latin typeface="Kawkab Mono"/>
              </a:rPr>
              <a:t>MDSC 508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98542" y="6219918"/>
            <a:ext cx="418985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>
                <a:solidFill>
                  <a:srgbClr val="0A2E76"/>
                </a:solidFill>
                <a:latin typeface="Kawkab Mono Bold"/>
              </a:rPr>
              <a:t>Courtney Lenz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8171" y="7382858"/>
            <a:ext cx="7265589" cy="1977123"/>
            <a:chOff x="0" y="0"/>
            <a:chExt cx="9687452" cy="263616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687452" cy="2636164"/>
              <a:chOff x="0" y="0"/>
              <a:chExt cx="1913571" cy="52072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571" cy="520724"/>
              </a:xfrm>
              <a:custGeom>
                <a:avLst/>
                <a:gdLst/>
                <a:ahLst/>
                <a:cxnLst/>
                <a:rect l="l" t="t" r="r" b="b"/>
                <a:pathLst>
                  <a:path w="1913571" h="520724">
                    <a:moveTo>
                      <a:pt x="31967" y="0"/>
                    </a:moveTo>
                    <a:lnTo>
                      <a:pt x="1881604" y="0"/>
                    </a:lnTo>
                    <a:cubicBezTo>
                      <a:pt x="1899259" y="0"/>
                      <a:pt x="1913571" y="14312"/>
                      <a:pt x="1913571" y="31967"/>
                    </a:cubicBezTo>
                    <a:lnTo>
                      <a:pt x="1913571" y="488757"/>
                    </a:lnTo>
                    <a:cubicBezTo>
                      <a:pt x="1913571" y="506412"/>
                      <a:pt x="1899259" y="520724"/>
                      <a:pt x="1881604" y="520724"/>
                    </a:cubicBezTo>
                    <a:lnTo>
                      <a:pt x="31967" y="520724"/>
                    </a:lnTo>
                    <a:cubicBezTo>
                      <a:pt x="14312" y="520724"/>
                      <a:pt x="0" y="506412"/>
                      <a:pt x="0" y="488757"/>
                    </a:cubicBezTo>
                    <a:lnTo>
                      <a:pt x="0" y="31967"/>
                    </a:lnTo>
                    <a:cubicBezTo>
                      <a:pt x="0" y="14312"/>
                      <a:pt x="14312" y="0"/>
                      <a:pt x="31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A2E7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913571" cy="5492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199681" y="169037"/>
              <a:ext cx="3317261" cy="2303600"/>
            </a:xfrm>
            <a:custGeom>
              <a:avLst/>
              <a:gdLst/>
              <a:ahLst/>
              <a:cxnLst/>
              <a:rect l="l" t="t" r="r" b="b"/>
              <a:pathLst>
                <a:path w="3317261" h="2303600">
                  <a:moveTo>
                    <a:pt x="0" y="0"/>
                  </a:moveTo>
                  <a:lnTo>
                    <a:pt x="3317262" y="0"/>
                  </a:lnTo>
                  <a:lnTo>
                    <a:pt x="3317262" y="2303600"/>
                  </a:lnTo>
                  <a:lnTo>
                    <a:pt x="0" y="230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337" b="-6289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516943" y="1130573"/>
              <a:ext cx="3698280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rgbClr val="0A2E76"/>
                  </a:solidFill>
                  <a:latin typeface="Kawkab Mono"/>
                </a:rPr>
                <a:t>Chad </a:t>
              </a:r>
              <a:r>
                <a:rPr lang="en-US" sz="2400" dirty="0" err="1">
                  <a:solidFill>
                    <a:srgbClr val="0A2E76"/>
                  </a:solidFill>
                  <a:latin typeface="Kawkab Mono"/>
                </a:rPr>
                <a:t>Bousman</a:t>
              </a:r>
              <a:endParaRPr lang="en-US" sz="2400" dirty="0">
                <a:solidFill>
                  <a:srgbClr val="0A2E76"/>
                </a:solidFill>
                <a:latin typeface="Kawkab Mono"/>
              </a:endParaRPr>
            </a:p>
            <a:p>
              <a:pPr>
                <a:lnSpc>
                  <a:spcPts val="3120"/>
                </a:lnSpc>
              </a:pPr>
              <a:r>
                <a:rPr lang="en-US" sz="2400" dirty="0">
                  <a:solidFill>
                    <a:srgbClr val="0A2E76"/>
                  </a:solidFill>
                  <a:latin typeface="Kawkab Mono"/>
                </a:rPr>
                <a:t>Ankita Narang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516943" y="390061"/>
              <a:ext cx="568960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A2E76"/>
                  </a:solidFill>
                  <a:latin typeface="Kawkab Mono"/>
                </a:rPr>
                <a:t>Project Supervisors: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17983"/>
            <a:ext cx="8496300" cy="2492317"/>
            <a:chOff x="0" y="0"/>
            <a:chExt cx="2443703" cy="1123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03" cy="1123452"/>
            </a:xfrm>
            <a:custGeom>
              <a:avLst/>
              <a:gdLst/>
              <a:ahLst/>
              <a:cxnLst/>
              <a:rect l="l" t="t" r="r" b="b"/>
              <a:pathLst>
                <a:path w="2443703" h="1123452">
                  <a:moveTo>
                    <a:pt x="25032" y="0"/>
                  </a:moveTo>
                  <a:lnTo>
                    <a:pt x="2418671" y="0"/>
                  </a:lnTo>
                  <a:cubicBezTo>
                    <a:pt x="2432496" y="0"/>
                    <a:pt x="2443703" y="11207"/>
                    <a:pt x="2443703" y="25032"/>
                  </a:cubicBezTo>
                  <a:lnTo>
                    <a:pt x="2443703" y="1098420"/>
                  </a:lnTo>
                  <a:cubicBezTo>
                    <a:pt x="2443703" y="1112245"/>
                    <a:pt x="2432496" y="1123452"/>
                    <a:pt x="2418671" y="1123452"/>
                  </a:cubicBezTo>
                  <a:lnTo>
                    <a:pt x="25032" y="1123452"/>
                  </a:lnTo>
                  <a:cubicBezTo>
                    <a:pt x="11207" y="1123452"/>
                    <a:pt x="0" y="1112245"/>
                    <a:pt x="0" y="1098420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443703" cy="1142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lang="en-US" sz="2499" dirty="0">
                <a:solidFill>
                  <a:srgbClr val="0A2E76"/>
                </a:solidFill>
                <a:latin typeface="Kawkab Mono"/>
              </a:endParaRPr>
            </a:p>
            <a:p>
              <a:pPr algn="ctr">
                <a:lnSpc>
                  <a:spcPts val="3249"/>
                </a:lnSpc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Variant information for 9 pharmacogenes was collected from PharmVar</a:t>
              </a:r>
            </a:p>
            <a:p>
              <a:pPr algn="ctr">
                <a:lnSpc>
                  <a:spcPts val="3249"/>
                </a:lnSpc>
              </a:pPr>
              <a:endParaRPr lang="en-US" sz="2499" dirty="0">
                <a:solidFill>
                  <a:srgbClr val="0A2E76"/>
                </a:solidFill>
                <a:latin typeface="Kawkab Mono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A2E76"/>
                </a:solidFill>
                <a:latin typeface="Kawkab Mono Bold"/>
              </a:rPr>
              <a:t>Dataset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50BAD021-F35D-4AEA-9420-39ED04F8CA1C}"/>
              </a:ext>
            </a:extLst>
          </p:cNvPr>
          <p:cNvSpPr txBox="1"/>
          <p:nvPr/>
        </p:nvSpPr>
        <p:spPr>
          <a:xfrm>
            <a:off x="1126660" y="2822370"/>
            <a:ext cx="830037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500" dirty="0">
                <a:solidFill>
                  <a:srgbClr val="0A2E76"/>
                </a:solidFill>
                <a:latin typeface="Kawkab Mono Bold"/>
              </a:rPr>
              <a:t>Star Allele Definitions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E69C1-FA8C-21E3-D358-E8A0BA66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3086100"/>
            <a:ext cx="7819551" cy="5638800"/>
          </a:xfrm>
          <a:prstGeom prst="rect">
            <a:avLst/>
          </a:prstGeom>
        </p:spPr>
      </p:pic>
      <p:sp>
        <p:nvSpPr>
          <p:cNvPr id="12" name="TextBox 13">
            <a:extLst>
              <a:ext uri="{FF2B5EF4-FFF2-40B4-BE49-F238E27FC236}">
                <a16:creationId xmlns:a16="http://schemas.microsoft.com/office/drawing/2014/main" id="{A4469746-4AFF-D500-837E-917A20420812}"/>
              </a:ext>
            </a:extLst>
          </p:cNvPr>
          <p:cNvSpPr txBox="1"/>
          <p:nvPr/>
        </p:nvSpPr>
        <p:spPr>
          <a:xfrm>
            <a:off x="2209800" y="9878630"/>
            <a:ext cx="13303802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  <a:spcBef>
                <a:spcPct val="0"/>
              </a:spcBef>
            </a:pPr>
            <a:r>
              <a:rPr lang="en-US" sz="999" dirty="0">
                <a:solidFill>
                  <a:srgbClr val="0A2E76"/>
                </a:solidFill>
                <a:latin typeface="Kawkab Mono"/>
              </a:rPr>
              <a:t>Image Source: PharmVar [Internet]. Pharmacogene Variation Consortium; [cited 2024 Mar 12]. Available from: https://www.pharmvar.org/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43EBD37-FB8F-951D-7841-A9E0736B7EBC}"/>
                  </a:ext>
                </a:extLst>
              </p14:cNvPr>
              <p14:cNvContentPartPr/>
              <p14:nvPr/>
            </p14:nvContentPartPr>
            <p14:xfrm>
              <a:off x="11719979" y="7241582"/>
              <a:ext cx="85860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43EBD37-FB8F-951D-7841-A9E0736B7E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66339" y="7133582"/>
                <a:ext cx="966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F6A59CB-521B-2D1F-ED36-3397EA23009A}"/>
                  </a:ext>
                </a:extLst>
              </p14:cNvPr>
              <p14:cNvContentPartPr/>
              <p14:nvPr/>
            </p14:nvContentPartPr>
            <p14:xfrm>
              <a:off x="13555979" y="5854862"/>
              <a:ext cx="85644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F6A59CB-521B-2D1F-ED36-3397EA2300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01979" y="5747222"/>
                <a:ext cx="964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AB2F0C7-0F85-EF53-D7D9-5BB2CDCB1DC5}"/>
                  </a:ext>
                </a:extLst>
              </p14:cNvPr>
              <p14:cNvContentPartPr/>
              <p14:nvPr/>
            </p14:nvContentPartPr>
            <p14:xfrm>
              <a:off x="13552379" y="6314942"/>
              <a:ext cx="91224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AB2F0C7-0F85-EF53-D7D9-5BB2CDCB1D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98379" y="6206942"/>
                <a:ext cx="1019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0A56BEA-834C-176B-05E3-519FED4092D9}"/>
                  </a:ext>
                </a:extLst>
              </p14:cNvPr>
              <p14:cNvContentPartPr/>
              <p14:nvPr/>
            </p14:nvContentPartPr>
            <p14:xfrm>
              <a:off x="13598099" y="6774662"/>
              <a:ext cx="78732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0A56BEA-834C-176B-05E3-519FED4092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44099" y="6666662"/>
                <a:ext cx="894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BC6865-1D15-F543-4D4B-AC23117B422B}"/>
                  </a:ext>
                </a:extLst>
              </p14:cNvPr>
              <p14:cNvContentPartPr/>
              <p14:nvPr/>
            </p14:nvContentPartPr>
            <p14:xfrm>
              <a:off x="13585139" y="7239782"/>
              <a:ext cx="82980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BC6865-1D15-F543-4D4B-AC23117B42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31139" y="7132142"/>
                <a:ext cx="937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968729F-93FC-9F06-555C-EF19D2066394}"/>
                  </a:ext>
                </a:extLst>
              </p14:cNvPr>
              <p14:cNvContentPartPr/>
              <p14:nvPr/>
            </p14:nvContentPartPr>
            <p14:xfrm>
              <a:off x="13604219" y="7703822"/>
              <a:ext cx="79272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968729F-93FC-9F06-555C-EF19D20663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50579" y="7596182"/>
                <a:ext cx="900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41AD004-69AE-64B5-52CF-2245F24FB605}"/>
                  </a:ext>
                </a:extLst>
              </p14:cNvPr>
              <p14:cNvContentPartPr/>
              <p14:nvPr/>
            </p14:nvContentPartPr>
            <p14:xfrm>
              <a:off x="15483779" y="5853062"/>
              <a:ext cx="73404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41AD004-69AE-64B5-52CF-2245F24FB60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30139" y="5745422"/>
                <a:ext cx="841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085B292-6690-E360-66C2-543179578104}"/>
                  </a:ext>
                </a:extLst>
              </p14:cNvPr>
              <p14:cNvContentPartPr/>
              <p14:nvPr/>
            </p14:nvContentPartPr>
            <p14:xfrm>
              <a:off x="15472619" y="7241942"/>
              <a:ext cx="76140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085B292-6690-E360-66C2-5431795781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418979" y="7133942"/>
                <a:ext cx="869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7BF0C4B-31CE-327D-5E52-E6B942111528}"/>
                  </a:ext>
                </a:extLst>
              </p14:cNvPr>
              <p14:cNvContentPartPr/>
              <p14:nvPr/>
            </p14:nvContentPartPr>
            <p14:xfrm>
              <a:off x="15394499" y="7710302"/>
              <a:ext cx="88920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BF0C4B-31CE-327D-5E52-E6B9421115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340499" y="7602302"/>
                <a:ext cx="9968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036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199265" y="1674246"/>
            <a:ext cx="9488841" cy="8788621"/>
            <a:chOff x="0" y="0"/>
            <a:chExt cx="2499119" cy="2314699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99119" cy="2314698"/>
            </a:xfrm>
            <a:custGeom>
              <a:avLst/>
              <a:gdLst/>
              <a:ahLst/>
              <a:cxnLst/>
              <a:rect l="l" t="t" r="r" b="b"/>
              <a:pathLst>
                <a:path w="2499119" h="2314698">
                  <a:moveTo>
                    <a:pt x="0" y="0"/>
                  </a:moveTo>
                  <a:lnTo>
                    <a:pt x="2499119" y="0"/>
                  </a:lnTo>
                  <a:lnTo>
                    <a:pt x="2499119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EDEDED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99119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9144000" y="1674248"/>
            <a:ext cx="9269996" cy="8788621"/>
            <a:chOff x="0" y="0"/>
            <a:chExt cx="2441480" cy="2314699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41480" cy="2314698"/>
            </a:xfrm>
            <a:custGeom>
              <a:avLst/>
              <a:gdLst/>
              <a:ahLst/>
              <a:cxnLst/>
              <a:rect l="l" t="t" r="r" b="b"/>
              <a:pathLst>
                <a:path w="2441480" h="2314698">
                  <a:moveTo>
                    <a:pt x="0" y="0"/>
                  </a:moveTo>
                  <a:lnTo>
                    <a:pt x="2441480" y="0"/>
                  </a:lnTo>
                  <a:lnTo>
                    <a:pt x="2441480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EDEDED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41480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9265" y="-158974"/>
            <a:ext cx="18613261" cy="2076119"/>
            <a:chOff x="0" y="0"/>
            <a:chExt cx="4902258" cy="546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QC Filtering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1744" y="2764736"/>
            <a:ext cx="630291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500" dirty="0">
                <a:solidFill>
                  <a:srgbClr val="0A2E76"/>
                </a:solidFill>
                <a:latin typeface="Kawkab Mono Bold"/>
              </a:rPr>
              <a:t>Standard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42474" y="2764805"/>
            <a:ext cx="630291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500" dirty="0">
                <a:solidFill>
                  <a:srgbClr val="0A2E76"/>
                </a:solidFill>
                <a:latin typeface="Kawkab Mono Bold"/>
              </a:rPr>
              <a:t>Modified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62077" y="3503913"/>
            <a:ext cx="6282246" cy="4895265"/>
            <a:chOff x="0" y="-28575"/>
            <a:chExt cx="1686510" cy="12829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86510" cy="1168467"/>
            </a:xfrm>
            <a:custGeom>
              <a:avLst/>
              <a:gdLst/>
              <a:ahLst/>
              <a:cxnLst/>
              <a:rect l="l" t="t" r="r" b="b"/>
              <a:pathLst>
                <a:path w="1686510" h="1168467">
                  <a:moveTo>
                    <a:pt x="36271" y="0"/>
                  </a:moveTo>
                  <a:lnTo>
                    <a:pt x="1650239" y="0"/>
                  </a:lnTo>
                  <a:cubicBezTo>
                    <a:pt x="1659859" y="0"/>
                    <a:pt x="1669085" y="3821"/>
                    <a:pt x="1675887" y="10623"/>
                  </a:cubicBezTo>
                  <a:cubicBezTo>
                    <a:pt x="1682689" y="17425"/>
                    <a:pt x="1686510" y="26651"/>
                    <a:pt x="1686510" y="36271"/>
                  </a:cubicBezTo>
                  <a:lnTo>
                    <a:pt x="1686510" y="1132197"/>
                  </a:lnTo>
                  <a:cubicBezTo>
                    <a:pt x="1686510" y="1141816"/>
                    <a:pt x="1682689" y="1151042"/>
                    <a:pt x="1675887" y="1157844"/>
                  </a:cubicBezTo>
                  <a:cubicBezTo>
                    <a:pt x="1669085" y="1164646"/>
                    <a:pt x="1659859" y="1168467"/>
                    <a:pt x="1650239" y="1168467"/>
                  </a:cubicBezTo>
                  <a:lnTo>
                    <a:pt x="36271" y="1168467"/>
                  </a:lnTo>
                  <a:cubicBezTo>
                    <a:pt x="26651" y="1168467"/>
                    <a:pt x="17425" y="1164646"/>
                    <a:pt x="10623" y="1157844"/>
                  </a:cubicBezTo>
                  <a:cubicBezTo>
                    <a:pt x="3821" y="1151042"/>
                    <a:pt x="0" y="1141816"/>
                    <a:pt x="0" y="1132197"/>
                  </a:cubicBezTo>
                  <a:lnTo>
                    <a:pt x="0" y="36271"/>
                  </a:lnTo>
                  <a:cubicBezTo>
                    <a:pt x="0" y="26651"/>
                    <a:pt x="3821" y="17425"/>
                    <a:pt x="10623" y="10623"/>
                  </a:cubicBezTo>
                  <a:cubicBezTo>
                    <a:pt x="17425" y="3821"/>
                    <a:pt x="26651" y="0"/>
                    <a:pt x="36271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686510" cy="1282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801" lvl="1" indent="-215900">
                <a:lnSpc>
                  <a:spcPts val="26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0A2E76"/>
                  </a:solidFill>
                  <a:latin typeface="Kawkab Mono"/>
                </a:rPr>
                <a:t>Remove individuals who failed sample-level QC</a:t>
              </a:r>
            </a:p>
            <a:p>
              <a:pPr>
                <a:lnSpc>
                  <a:spcPts val="2600"/>
                </a:lnSpc>
              </a:pPr>
              <a:endParaRPr lang="en-US" sz="2500" dirty="0">
                <a:solidFill>
                  <a:srgbClr val="0A2E76"/>
                </a:solidFill>
                <a:latin typeface="Kawkab Mono"/>
              </a:endParaRPr>
            </a:p>
            <a:p>
              <a:pPr marL="431801" lvl="1" indent="-215900">
                <a:lnSpc>
                  <a:spcPts val="26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0A2E76"/>
                  </a:solidFill>
                  <a:latin typeface="Kawkab Mono"/>
                </a:rPr>
                <a:t>Remove SNPs with &gt; 10% missingness</a:t>
              </a:r>
            </a:p>
            <a:p>
              <a:pPr>
                <a:lnSpc>
                  <a:spcPts val="2600"/>
                </a:lnSpc>
              </a:pPr>
              <a:endParaRPr lang="en-US" sz="2500" dirty="0">
                <a:solidFill>
                  <a:srgbClr val="0A2E76"/>
                </a:solidFill>
                <a:latin typeface="Kawkab Mono"/>
              </a:endParaRPr>
            </a:p>
            <a:p>
              <a:pPr marL="431801" lvl="1" indent="-215900">
                <a:lnSpc>
                  <a:spcPts val="26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C00000"/>
                  </a:solidFill>
                  <a:latin typeface="Kawkab Mono"/>
                </a:rPr>
                <a:t>Remove SNPs with MAF &lt; 1%</a:t>
              </a:r>
            </a:p>
            <a:p>
              <a:pPr>
                <a:lnSpc>
                  <a:spcPts val="2600"/>
                </a:lnSpc>
              </a:pPr>
              <a:endParaRPr lang="en-US" sz="2500" dirty="0">
                <a:solidFill>
                  <a:srgbClr val="C00000"/>
                </a:solidFill>
                <a:latin typeface="Kawkab Mono"/>
              </a:endParaRPr>
            </a:p>
            <a:p>
              <a:pPr marL="431801" lvl="1" indent="-215900">
                <a:lnSpc>
                  <a:spcPts val="26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C00000"/>
                  </a:solidFill>
                  <a:latin typeface="Kawkab Mono"/>
                </a:rPr>
                <a:t>Remove SNPs with HWE &gt; 1x10e-4</a:t>
              </a:r>
            </a:p>
          </p:txBody>
        </p:sp>
      </p:grpSp>
      <p:grpSp>
        <p:nvGrpSpPr>
          <p:cNvPr id="26" name="Group 17">
            <a:extLst>
              <a:ext uri="{FF2B5EF4-FFF2-40B4-BE49-F238E27FC236}">
                <a16:creationId xmlns:a16="http://schemas.microsoft.com/office/drawing/2014/main" id="{F5E4F558-E71E-F985-F505-A57D0EC45155}"/>
              </a:ext>
            </a:extLst>
          </p:cNvPr>
          <p:cNvGrpSpPr/>
          <p:nvPr/>
        </p:nvGrpSpPr>
        <p:grpSpPr>
          <a:xfrm>
            <a:off x="10492196" y="3503913"/>
            <a:ext cx="6403468" cy="2751188"/>
            <a:chOff x="0" y="-28575"/>
            <a:chExt cx="1686510" cy="1197042"/>
          </a:xfrm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F26AEDE-96CB-AE5F-8CB9-3470C61F4AB5}"/>
                </a:ext>
              </a:extLst>
            </p:cNvPr>
            <p:cNvSpPr/>
            <p:nvPr/>
          </p:nvSpPr>
          <p:spPr>
            <a:xfrm>
              <a:off x="0" y="0"/>
              <a:ext cx="1686510" cy="1168467"/>
            </a:xfrm>
            <a:custGeom>
              <a:avLst/>
              <a:gdLst/>
              <a:ahLst/>
              <a:cxnLst/>
              <a:rect l="l" t="t" r="r" b="b"/>
              <a:pathLst>
                <a:path w="1686510" h="1168467">
                  <a:moveTo>
                    <a:pt x="36271" y="0"/>
                  </a:moveTo>
                  <a:lnTo>
                    <a:pt x="1650239" y="0"/>
                  </a:lnTo>
                  <a:cubicBezTo>
                    <a:pt x="1659859" y="0"/>
                    <a:pt x="1669085" y="3821"/>
                    <a:pt x="1675887" y="10623"/>
                  </a:cubicBezTo>
                  <a:cubicBezTo>
                    <a:pt x="1682689" y="17425"/>
                    <a:pt x="1686510" y="26651"/>
                    <a:pt x="1686510" y="36271"/>
                  </a:cubicBezTo>
                  <a:lnTo>
                    <a:pt x="1686510" y="1132197"/>
                  </a:lnTo>
                  <a:cubicBezTo>
                    <a:pt x="1686510" y="1141816"/>
                    <a:pt x="1682689" y="1151042"/>
                    <a:pt x="1675887" y="1157844"/>
                  </a:cubicBezTo>
                  <a:cubicBezTo>
                    <a:pt x="1669085" y="1164646"/>
                    <a:pt x="1659859" y="1168467"/>
                    <a:pt x="1650239" y="1168467"/>
                  </a:cubicBezTo>
                  <a:lnTo>
                    <a:pt x="36271" y="1168467"/>
                  </a:lnTo>
                  <a:cubicBezTo>
                    <a:pt x="26651" y="1168467"/>
                    <a:pt x="17425" y="1164646"/>
                    <a:pt x="10623" y="1157844"/>
                  </a:cubicBezTo>
                  <a:cubicBezTo>
                    <a:pt x="3821" y="1151042"/>
                    <a:pt x="0" y="1141816"/>
                    <a:pt x="0" y="1132197"/>
                  </a:cubicBezTo>
                  <a:lnTo>
                    <a:pt x="0" y="36271"/>
                  </a:lnTo>
                  <a:cubicBezTo>
                    <a:pt x="0" y="26651"/>
                    <a:pt x="3821" y="17425"/>
                    <a:pt x="10623" y="10623"/>
                  </a:cubicBezTo>
                  <a:cubicBezTo>
                    <a:pt x="17425" y="3821"/>
                    <a:pt x="26651" y="0"/>
                    <a:pt x="36271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32207F35-DB68-FAD9-9955-297F7F102CFC}"/>
                </a:ext>
              </a:extLst>
            </p:cNvPr>
            <p:cNvSpPr txBox="1"/>
            <p:nvPr/>
          </p:nvSpPr>
          <p:spPr>
            <a:xfrm>
              <a:off x="0" y="-28575"/>
              <a:ext cx="1686510" cy="1197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31801" lvl="1" indent="-215900">
                <a:lnSpc>
                  <a:spcPts val="26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0A2E76"/>
                  </a:solidFill>
                  <a:latin typeface="Kawkab Mono"/>
                </a:rPr>
                <a:t>Remove individuals who failed sample-level QC</a:t>
              </a:r>
            </a:p>
            <a:p>
              <a:pPr marL="215901" lvl="1">
                <a:lnSpc>
                  <a:spcPts val="2600"/>
                </a:lnSpc>
              </a:pPr>
              <a:endParaRPr lang="en-US" sz="2500" dirty="0">
                <a:solidFill>
                  <a:srgbClr val="0A2E76"/>
                </a:solidFill>
                <a:latin typeface="Kawkab Mono"/>
              </a:endParaRPr>
            </a:p>
            <a:p>
              <a:pPr marL="431801" lvl="1" indent="-215900">
                <a:lnSpc>
                  <a:spcPts val="2600"/>
                </a:lnSpc>
                <a:buFont typeface="Arial"/>
                <a:buChar char="•"/>
              </a:pPr>
              <a:r>
                <a:rPr lang="en-US" sz="2500" dirty="0">
                  <a:solidFill>
                    <a:srgbClr val="0A2E76"/>
                  </a:solidFill>
                  <a:latin typeface="Kawkab Mono"/>
                </a:rPr>
                <a:t>Remove SNPs with &gt; 10% missingness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31407" y="2646173"/>
            <a:ext cx="8333937" cy="6252384"/>
          </a:xfrm>
          <a:custGeom>
            <a:avLst/>
            <a:gdLst/>
            <a:ahLst/>
            <a:cxnLst/>
            <a:rect l="l" t="t" r="r" b="b"/>
            <a:pathLst>
              <a:path w="7664447" h="6252384">
                <a:moveTo>
                  <a:pt x="0" y="0"/>
                </a:moveTo>
                <a:lnTo>
                  <a:pt x="7664447" y="0"/>
                </a:lnTo>
                <a:lnTo>
                  <a:pt x="7664447" y="6252384"/>
                </a:lnTo>
                <a:lnTo>
                  <a:pt x="0" y="625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305366" y="2646173"/>
            <a:ext cx="8680131" cy="6252384"/>
          </a:xfrm>
          <a:custGeom>
            <a:avLst/>
            <a:gdLst/>
            <a:ahLst/>
            <a:cxnLst/>
            <a:rect l="l" t="t" r="r" b="b"/>
            <a:pathLst>
              <a:path w="8680131" h="6252384">
                <a:moveTo>
                  <a:pt x="0" y="0"/>
                </a:moveTo>
                <a:lnTo>
                  <a:pt x="8680131" y="0"/>
                </a:lnTo>
                <a:lnTo>
                  <a:pt x="8680131" y="6252384"/>
                </a:lnTo>
                <a:lnTo>
                  <a:pt x="0" y="6252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Imputation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19685A8C-B71C-5224-DB08-2A7476A2AE30}"/>
              </a:ext>
            </a:extLst>
          </p:cNvPr>
          <p:cNvSpPr txBox="1"/>
          <p:nvPr/>
        </p:nvSpPr>
        <p:spPr>
          <a:xfrm>
            <a:off x="305365" y="9762199"/>
            <a:ext cx="868013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  <a:spcBef>
                <a:spcPct val="0"/>
              </a:spcBef>
            </a:pPr>
            <a:r>
              <a:rPr lang="en-US" sz="999" dirty="0">
                <a:solidFill>
                  <a:srgbClr val="0A2E76"/>
                </a:solidFill>
                <a:latin typeface="Kawkab Mono"/>
              </a:rPr>
              <a:t>Image Source: Michigan Imputation Server [Internet]. University of Michigan; [cited 2024 Mar 22]. Available from: https://imputationserver.sph.umich.edu/index.html#!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8B995424-3FFF-E95A-950A-22A9CE0BF8C1}"/>
              </a:ext>
            </a:extLst>
          </p:cNvPr>
          <p:cNvSpPr txBox="1"/>
          <p:nvPr/>
        </p:nvSpPr>
        <p:spPr>
          <a:xfrm>
            <a:off x="9302506" y="9762198"/>
            <a:ext cx="8535934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  <a:spcBef>
                <a:spcPct val="0"/>
              </a:spcBef>
            </a:pPr>
            <a:r>
              <a:rPr lang="en-US" sz="999" dirty="0">
                <a:solidFill>
                  <a:srgbClr val="0A2E76"/>
                </a:solidFill>
                <a:latin typeface="Kawkab Mono"/>
              </a:rPr>
              <a:t>Image Source: TOPMed Imputation Server [Internet]. National Heart, Lung, and Blood Institute (U.S.); [cited 2024 Mar 22]. Available from: https://imputation.biodatacatalyst.nhlbi.nih.gov/#!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199265" y="1674246"/>
            <a:ext cx="9488841" cy="8788621"/>
            <a:chOff x="0" y="0"/>
            <a:chExt cx="2499119" cy="2314699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99119" cy="2314698"/>
            </a:xfrm>
            <a:custGeom>
              <a:avLst/>
              <a:gdLst/>
              <a:ahLst/>
              <a:cxnLst/>
              <a:rect l="l" t="t" r="r" b="b"/>
              <a:pathLst>
                <a:path w="2499119" h="2314698">
                  <a:moveTo>
                    <a:pt x="0" y="0"/>
                  </a:moveTo>
                  <a:lnTo>
                    <a:pt x="2499119" y="0"/>
                  </a:lnTo>
                  <a:lnTo>
                    <a:pt x="2499119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EDEDED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99119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9144000" y="1674248"/>
            <a:ext cx="9269996" cy="8788621"/>
            <a:chOff x="0" y="0"/>
            <a:chExt cx="2441480" cy="2314699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41480" cy="2314698"/>
            </a:xfrm>
            <a:custGeom>
              <a:avLst/>
              <a:gdLst/>
              <a:ahLst/>
              <a:cxnLst/>
              <a:rect l="l" t="t" r="r" b="b"/>
              <a:pathLst>
                <a:path w="2441480" h="2314698">
                  <a:moveTo>
                    <a:pt x="0" y="0"/>
                  </a:moveTo>
                  <a:lnTo>
                    <a:pt x="2441480" y="0"/>
                  </a:lnTo>
                  <a:lnTo>
                    <a:pt x="2441480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EDEDED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41480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9265" y="-158974"/>
            <a:ext cx="18613261" cy="2076119"/>
            <a:chOff x="0" y="0"/>
            <a:chExt cx="4902258" cy="546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095" y="2764804"/>
            <a:ext cx="772212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500" dirty="0">
                <a:solidFill>
                  <a:srgbClr val="0A2E76"/>
                </a:solidFill>
                <a:latin typeface="Kawkab Mono Bold"/>
              </a:rPr>
              <a:t>Identifying PGx Variants</a:t>
            </a: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DF660102-26E8-6B48-7661-F89E6DD389D8}"/>
              </a:ext>
            </a:extLst>
          </p:cNvPr>
          <p:cNvGrpSpPr/>
          <p:nvPr/>
        </p:nvGrpSpPr>
        <p:grpSpPr>
          <a:xfrm>
            <a:off x="844808" y="3543300"/>
            <a:ext cx="7400693" cy="3312048"/>
            <a:chOff x="0" y="-28575"/>
            <a:chExt cx="1686510" cy="1197042"/>
          </a:xfrm>
        </p:grpSpPr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0705D11-BE34-E828-6C5F-836C797AA817}"/>
                </a:ext>
              </a:extLst>
            </p:cNvPr>
            <p:cNvSpPr/>
            <p:nvPr/>
          </p:nvSpPr>
          <p:spPr>
            <a:xfrm>
              <a:off x="0" y="0"/>
              <a:ext cx="1686510" cy="1168467"/>
            </a:xfrm>
            <a:custGeom>
              <a:avLst/>
              <a:gdLst/>
              <a:ahLst/>
              <a:cxnLst/>
              <a:rect l="l" t="t" r="r" b="b"/>
              <a:pathLst>
                <a:path w="1686510" h="1168467">
                  <a:moveTo>
                    <a:pt x="36271" y="0"/>
                  </a:moveTo>
                  <a:lnTo>
                    <a:pt x="1650239" y="0"/>
                  </a:lnTo>
                  <a:cubicBezTo>
                    <a:pt x="1659859" y="0"/>
                    <a:pt x="1669085" y="3821"/>
                    <a:pt x="1675887" y="10623"/>
                  </a:cubicBezTo>
                  <a:cubicBezTo>
                    <a:pt x="1682689" y="17425"/>
                    <a:pt x="1686510" y="26651"/>
                    <a:pt x="1686510" y="36271"/>
                  </a:cubicBezTo>
                  <a:lnTo>
                    <a:pt x="1686510" y="1132197"/>
                  </a:lnTo>
                  <a:cubicBezTo>
                    <a:pt x="1686510" y="1141816"/>
                    <a:pt x="1682689" y="1151042"/>
                    <a:pt x="1675887" y="1157844"/>
                  </a:cubicBezTo>
                  <a:cubicBezTo>
                    <a:pt x="1669085" y="1164646"/>
                    <a:pt x="1659859" y="1168467"/>
                    <a:pt x="1650239" y="1168467"/>
                  </a:cubicBezTo>
                  <a:lnTo>
                    <a:pt x="36271" y="1168467"/>
                  </a:lnTo>
                  <a:cubicBezTo>
                    <a:pt x="26651" y="1168467"/>
                    <a:pt x="17425" y="1164646"/>
                    <a:pt x="10623" y="1157844"/>
                  </a:cubicBezTo>
                  <a:cubicBezTo>
                    <a:pt x="3821" y="1151042"/>
                    <a:pt x="0" y="1141816"/>
                    <a:pt x="0" y="1132197"/>
                  </a:cubicBezTo>
                  <a:lnTo>
                    <a:pt x="0" y="36271"/>
                  </a:lnTo>
                  <a:cubicBezTo>
                    <a:pt x="0" y="26651"/>
                    <a:pt x="3821" y="17425"/>
                    <a:pt x="10623" y="10623"/>
                  </a:cubicBezTo>
                  <a:cubicBezTo>
                    <a:pt x="17425" y="3821"/>
                    <a:pt x="26651" y="0"/>
                    <a:pt x="36271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FDC04-5FB0-6C02-6DA7-70F009809A89}"/>
                </a:ext>
              </a:extLst>
            </p:cNvPr>
            <p:cNvSpPr txBox="1"/>
            <p:nvPr/>
          </p:nvSpPr>
          <p:spPr>
            <a:xfrm>
              <a:off x="0" y="-28575"/>
              <a:ext cx="1686510" cy="1197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73101" lvl="1" indent="-457200">
                <a:buFont typeface="+mj-lt"/>
                <a:buAutoNum type="arabicPeriod"/>
              </a:pPr>
              <a:r>
                <a:rPr lang="en-US" sz="2500" dirty="0">
                  <a:solidFill>
                    <a:srgbClr val="0A2E76"/>
                  </a:solidFill>
                  <a:latin typeface="Kawkab Mono"/>
                </a:rPr>
                <a:t>Map variants from each dataset to PharmVar variants</a:t>
              </a:r>
            </a:p>
            <a:p>
              <a:pPr marL="673101" lvl="1" indent="-457200">
                <a:buFont typeface="+mj-lt"/>
                <a:buAutoNum type="arabicPeriod"/>
              </a:pPr>
              <a:endParaRPr lang="en-US" sz="2500" dirty="0">
                <a:solidFill>
                  <a:srgbClr val="0A2E76"/>
                </a:solidFill>
                <a:latin typeface="Kawkab Mono"/>
              </a:endParaRPr>
            </a:p>
            <a:p>
              <a:pPr marL="673101" lvl="1" indent="-457200">
                <a:buFont typeface="+mj-lt"/>
                <a:buAutoNum type="arabicPeriod"/>
              </a:pPr>
              <a:r>
                <a:rPr lang="en-US" sz="2500" dirty="0">
                  <a:solidFill>
                    <a:srgbClr val="0A2E76"/>
                  </a:solidFill>
                  <a:latin typeface="Kawkab Mono"/>
                </a:rPr>
                <a:t>Label identified variants with the corresponding star allele(s)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13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199265" y="1674246"/>
            <a:ext cx="9488841" cy="8788621"/>
            <a:chOff x="0" y="0"/>
            <a:chExt cx="2499119" cy="2314699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99119" cy="2314698"/>
            </a:xfrm>
            <a:custGeom>
              <a:avLst/>
              <a:gdLst/>
              <a:ahLst/>
              <a:cxnLst/>
              <a:rect l="l" t="t" r="r" b="b"/>
              <a:pathLst>
                <a:path w="2499119" h="2314698">
                  <a:moveTo>
                    <a:pt x="0" y="0"/>
                  </a:moveTo>
                  <a:lnTo>
                    <a:pt x="2499119" y="0"/>
                  </a:lnTo>
                  <a:lnTo>
                    <a:pt x="2499119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EDEDED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99119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9144000" y="1674248"/>
            <a:ext cx="9269996" cy="8788621"/>
            <a:chOff x="0" y="0"/>
            <a:chExt cx="2441480" cy="2314699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41480" cy="2314698"/>
            </a:xfrm>
            <a:custGeom>
              <a:avLst/>
              <a:gdLst/>
              <a:ahLst/>
              <a:cxnLst/>
              <a:rect l="l" t="t" r="r" b="b"/>
              <a:pathLst>
                <a:path w="2441480" h="2314698">
                  <a:moveTo>
                    <a:pt x="0" y="0"/>
                  </a:moveTo>
                  <a:lnTo>
                    <a:pt x="2441480" y="0"/>
                  </a:lnTo>
                  <a:lnTo>
                    <a:pt x="2441480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EDEDED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41480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9265" y="-158974"/>
            <a:ext cx="18613261" cy="2076119"/>
            <a:chOff x="0" y="0"/>
            <a:chExt cx="4902258" cy="546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095" y="2764804"/>
            <a:ext cx="772212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500" dirty="0">
                <a:solidFill>
                  <a:srgbClr val="0A2E76">
                    <a:alpha val="50000"/>
                  </a:srgbClr>
                </a:solidFill>
                <a:latin typeface="Kawkab Mono Bold"/>
              </a:rPr>
              <a:t>Identifying PGx Variants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4BA551EF-4211-304F-6A49-BDE7F7E1950C}"/>
              </a:ext>
            </a:extLst>
          </p:cNvPr>
          <p:cNvSpPr txBox="1"/>
          <p:nvPr/>
        </p:nvSpPr>
        <p:spPr>
          <a:xfrm>
            <a:off x="10579952" y="2764804"/>
            <a:ext cx="6398091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500" dirty="0">
                <a:solidFill>
                  <a:srgbClr val="0A2E76"/>
                </a:solidFill>
                <a:latin typeface="Kawkab Mono Bold"/>
              </a:rPr>
              <a:t>Determining Coverage</a:t>
            </a:r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DF660102-26E8-6B48-7661-F89E6DD389D8}"/>
              </a:ext>
            </a:extLst>
          </p:cNvPr>
          <p:cNvGrpSpPr/>
          <p:nvPr/>
        </p:nvGrpSpPr>
        <p:grpSpPr>
          <a:xfrm>
            <a:off x="844808" y="3543300"/>
            <a:ext cx="7400693" cy="3312048"/>
            <a:chOff x="0" y="-28575"/>
            <a:chExt cx="1686510" cy="1197042"/>
          </a:xfrm>
        </p:grpSpPr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0705D11-BE34-E828-6C5F-836C797AA817}"/>
                </a:ext>
              </a:extLst>
            </p:cNvPr>
            <p:cNvSpPr/>
            <p:nvPr/>
          </p:nvSpPr>
          <p:spPr>
            <a:xfrm>
              <a:off x="0" y="0"/>
              <a:ext cx="1686510" cy="1168467"/>
            </a:xfrm>
            <a:custGeom>
              <a:avLst/>
              <a:gdLst/>
              <a:ahLst/>
              <a:cxnLst/>
              <a:rect l="l" t="t" r="r" b="b"/>
              <a:pathLst>
                <a:path w="1686510" h="1168467">
                  <a:moveTo>
                    <a:pt x="36271" y="0"/>
                  </a:moveTo>
                  <a:lnTo>
                    <a:pt x="1650239" y="0"/>
                  </a:lnTo>
                  <a:cubicBezTo>
                    <a:pt x="1659859" y="0"/>
                    <a:pt x="1669085" y="3821"/>
                    <a:pt x="1675887" y="10623"/>
                  </a:cubicBezTo>
                  <a:cubicBezTo>
                    <a:pt x="1682689" y="17425"/>
                    <a:pt x="1686510" y="26651"/>
                    <a:pt x="1686510" y="36271"/>
                  </a:cubicBezTo>
                  <a:lnTo>
                    <a:pt x="1686510" y="1132197"/>
                  </a:lnTo>
                  <a:cubicBezTo>
                    <a:pt x="1686510" y="1141816"/>
                    <a:pt x="1682689" y="1151042"/>
                    <a:pt x="1675887" y="1157844"/>
                  </a:cubicBezTo>
                  <a:cubicBezTo>
                    <a:pt x="1669085" y="1164646"/>
                    <a:pt x="1659859" y="1168467"/>
                    <a:pt x="1650239" y="1168467"/>
                  </a:cubicBezTo>
                  <a:lnTo>
                    <a:pt x="36271" y="1168467"/>
                  </a:lnTo>
                  <a:cubicBezTo>
                    <a:pt x="26651" y="1168467"/>
                    <a:pt x="17425" y="1164646"/>
                    <a:pt x="10623" y="1157844"/>
                  </a:cubicBezTo>
                  <a:cubicBezTo>
                    <a:pt x="3821" y="1151042"/>
                    <a:pt x="0" y="1141816"/>
                    <a:pt x="0" y="1132197"/>
                  </a:cubicBezTo>
                  <a:lnTo>
                    <a:pt x="0" y="36271"/>
                  </a:lnTo>
                  <a:cubicBezTo>
                    <a:pt x="0" y="26651"/>
                    <a:pt x="3821" y="17425"/>
                    <a:pt x="10623" y="10623"/>
                  </a:cubicBezTo>
                  <a:cubicBezTo>
                    <a:pt x="17425" y="3821"/>
                    <a:pt x="26651" y="0"/>
                    <a:pt x="36271" y="0"/>
                  </a:cubicBezTo>
                  <a:close/>
                </a:path>
              </a:pathLst>
            </a:custGeom>
            <a:solidFill>
              <a:srgbClr val="F7F6F8">
                <a:alpha val="25000"/>
              </a:srgbClr>
            </a:solidFill>
            <a:ln w="19050" cap="rnd">
              <a:solidFill>
                <a:srgbClr val="0A2E76">
                  <a:alpha val="25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CA" dirty="0">
                <a:solidFill>
                  <a:schemeClr val="tx1">
                    <a:alpha val="40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4FDC04-5FB0-6C02-6DA7-70F009809A89}"/>
                </a:ext>
              </a:extLst>
            </p:cNvPr>
            <p:cNvSpPr txBox="1"/>
            <p:nvPr/>
          </p:nvSpPr>
          <p:spPr>
            <a:xfrm>
              <a:off x="0" y="-28575"/>
              <a:ext cx="1686510" cy="1197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73101" lvl="1" indent="-457200">
                <a:buFont typeface="+mj-lt"/>
                <a:buAutoNum type="arabicPeriod"/>
              </a:pPr>
              <a:r>
                <a:rPr lang="en-US" sz="2500" dirty="0">
                  <a:solidFill>
                    <a:srgbClr val="0A2E76">
                      <a:alpha val="60000"/>
                    </a:srgbClr>
                  </a:solidFill>
                  <a:latin typeface="Kawkab Mono"/>
                </a:rPr>
                <a:t>Map variants from each dataset to PharmVar variants</a:t>
              </a:r>
            </a:p>
            <a:p>
              <a:pPr marL="673101" lvl="1" indent="-457200">
                <a:buFont typeface="+mj-lt"/>
                <a:buAutoNum type="arabicPeriod"/>
              </a:pPr>
              <a:endParaRPr lang="en-US" sz="2500" dirty="0">
                <a:solidFill>
                  <a:srgbClr val="0A2E76">
                    <a:alpha val="60000"/>
                  </a:srgbClr>
                </a:solidFill>
                <a:latin typeface="Kawkab Mono"/>
              </a:endParaRPr>
            </a:p>
            <a:p>
              <a:pPr marL="673101" lvl="1" indent="-457200">
                <a:buFont typeface="+mj-lt"/>
                <a:buAutoNum type="arabicPeriod"/>
              </a:pPr>
              <a:r>
                <a:rPr lang="en-US" sz="2500" dirty="0">
                  <a:solidFill>
                    <a:srgbClr val="0A2E76">
                      <a:alpha val="60000"/>
                    </a:srgbClr>
                  </a:solidFill>
                  <a:latin typeface="Kawkab Mono"/>
                </a:rPr>
                <a:t>Label identified variants with the corresponding star allele(s)</a:t>
              </a:r>
            </a:p>
          </p:txBody>
        </p:sp>
      </p:grpSp>
      <p:grpSp>
        <p:nvGrpSpPr>
          <p:cNvPr id="21" name="Group 17">
            <a:extLst>
              <a:ext uri="{FF2B5EF4-FFF2-40B4-BE49-F238E27FC236}">
                <a16:creationId xmlns:a16="http://schemas.microsoft.com/office/drawing/2014/main" id="{E15B6CA4-8DA7-4680-4F6B-B6198D986D2B}"/>
              </a:ext>
            </a:extLst>
          </p:cNvPr>
          <p:cNvGrpSpPr/>
          <p:nvPr/>
        </p:nvGrpSpPr>
        <p:grpSpPr>
          <a:xfrm>
            <a:off x="10078651" y="3533827"/>
            <a:ext cx="7400692" cy="5069454"/>
            <a:chOff x="0" y="-28575"/>
            <a:chExt cx="1686510" cy="1197042"/>
          </a:xfrm>
        </p:grpSpPr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19D207D-1DB6-946D-DE8E-CA49FF3254D2}"/>
                </a:ext>
              </a:extLst>
            </p:cNvPr>
            <p:cNvSpPr/>
            <p:nvPr/>
          </p:nvSpPr>
          <p:spPr>
            <a:xfrm>
              <a:off x="0" y="0"/>
              <a:ext cx="1686510" cy="1168467"/>
            </a:xfrm>
            <a:custGeom>
              <a:avLst/>
              <a:gdLst/>
              <a:ahLst/>
              <a:cxnLst/>
              <a:rect l="l" t="t" r="r" b="b"/>
              <a:pathLst>
                <a:path w="1686510" h="1168467">
                  <a:moveTo>
                    <a:pt x="36271" y="0"/>
                  </a:moveTo>
                  <a:lnTo>
                    <a:pt x="1650239" y="0"/>
                  </a:lnTo>
                  <a:cubicBezTo>
                    <a:pt x="1659859" y="0"/>
                    <a:pt x="1669085" y="3821"/>
                    <a:pt x="1675887" y="10623"/>
                  </a:cubicBezTo>
                  <a:cubicBezTo>
                    <a:pt x="1682689" y="17425"/>
                    <a:pt x="1686510" y="26651"/>
                    <a:pt x="1686510" y="36271"/>
                  </a:cubicBezTo>
                  <a:lnTo>
                    <a:pt x="1686510" y="1132197"/>
                  </a:lnTo>
                  <a:cubicBezTo>
                    <a:pt x="1686510" y="1141816"/>
                    <a:pt x="1682689" y="1151042"/>
                    <a:pt x="1675887" y="1157844"/>
                  </a:cubicBezTo>
                  <a:cubicBezTo>
                    <a:pt x="1669085" y="1164646"/>
                    <a:pt x="1659859" y="1168467"/>
                    <a:pt x="1650239" y="1168467"/>
                  </a:cubicBezTo>
                  <a:lnTo>
                    <a:pt x="36271" y="1168467"/>
                  </a:lnTo>
                  <a:cubicBezTo>
                    <a:pt x="26651" y="1168467"/>
                    <a:pt x="17425" y="1164646"/>
                    <a:pt x="10623" y="1157844"/>
                  </a:cubicBezTo>
                  <a:cubicBezTo>
                    <a:pt x="3821" y="1151042"/>
                    <a:pt x="0" y="1141816"/>
                    <a:pt x="0" y="1132197"/>
                  </a:cubicBezTo>
                  <a:lnTo>
                    <a:pt x="0" y="36271"/>
                  </a:lnTo>
                  <a:cubicBezTo>
                    <a:pt x="0" y="26651"/>
                    <a:pt x="3821" y="17425"/>
                    <a:pt x="10623" y="10623"/>
                  </a:cubicBezTo>
                  <a:cubicBezTo>
                    <a:pt x="17425" y="3821"/>
                    <a:pt x="26651" y="0"/>
                    <a:pt x="36271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987A3B93-A562-43B3-56BC-2B3AB3E1EB37}"/>
                </a:ext>
              </a:extLst>
            </p:cNvPr>
            <p:cNvSpPr txBox="1"/>
            <p:nvPr/>
          </p:nvSpPr>
          <p:spPr>
            <a:xfrm>
              <a:off x="0" y="-28575"/>
              <a:ext cx="1686510" cy="1197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73101" lvl="1" indent="-457200">
                <a:buFont typeface="+mj-lt"/>
                <a:buAutoNum type="arabicPeriod"/>
              </a:pPr>
              <a:r>
                <a:rPr lang="en-US" sz="2500" dirty="0">
                  <a:solidFill>
                    <a:srgbClr val="0A2E76"/>
                  </a:solidFill>
                  <a:latin typeface="Kawkab Mono"/>
                </a:rPr>
                <a:t>Compare PGx variants in each dataset to star allele definitions from PharmVar</a:t>
              </a:r>
            </a:p>
            <a:p>
              <a:pPr marL="673101" lvl="1" indent="-457200">
                <a:buFont typeface="+mj-lt"/>
                <a:buAutoNum type="arabicPeriod"/>
              </a:pPr>
              <a:endParaRPr lang="en-US" sz="2500" dirty="0">
                <a:solidFill>
                  <a:srgbClr val="0A2E76"/>
                </a:solidFill>
                <a:latin typeface="Kawkab Mono"/>
              </a:endParaRPr>
            </a:p>
            <a:p>
              <a:pPr marL="673101" lvl="1" indent="-457200">
                <a:buFont typeface="+mj-lt"/>
                <a:buAutoNum type="arabicPeriod"/>
              </a:pPr>
              <a:r>
                <a:rPr lang="en-US" sz="2500" dirty="0">
                  <a:solidFill>
                    <a:srgbClr val="0A2E76"/>
                  </a:solidFill>
                  <a:latin typeface="Kawkab Mono"/>
                </a:rPr>
                <a:t>Record how many variants for each star allele are present or missing</a:t>
              </a:r>
            </a:p>
            <a:p>
              <a:pPr marL="673101" lvl="1" indent="-457200">
                <a:buFont typeface="+mj-lt"/>
                <a:buAutoNum type="arabicPeriod"/>
              </a:pPr>
              <a:endParaRPr lang="en-US" sz="2500" dirty="0">
                <a:solidFill>
                  <a:srgbClr val="0A2E76"/>
                </a:solidFill>
                <a:latin typeface="Kawkab Mono"/>
              </a:endParaRPr>
            </a:p>
            <a:p>
              <a:pPr marL="673101" lvl="1" indent="-457200">
                <a:buFont typeface="+mj-lt"/>
                <a:buAutoNum type="arabicPeriod"/>
              </a:pPr>
              <a:r>
                <a:rPr lang="en-US" sz="2500" dirty="0">
                  <a:solidFill>
                    <a:srgbClr val="0A2E76"/>
                  </a:solidFill>
                  <a:latin typeface="Kawkab Mono"/>
                </a:rPr>
                <a:t>Write full, partial, or no coverage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0817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8675"/>
            <a:ext cx="18288000" cy="8824193"/>
            <a:chOff x="0" y="0"/>
            <a:chExt cx="4869074" cy="2324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9074" cy="2324067"/>
            </a:xfrm>
            <a:custGeom>
              <a:avLst/>
              <a:gdLst/>
              <a:ahLst/>
              <a:cxnLst/>
              <a:rect l="l" t="t" r="r" b="b"/>
              <a:pathLst>
                <a:path w="4869074" h="2324067">
                  <a:moveTo>
                    <a:pt x="0" y="0"/>
                  </a:moveTo>
                  <a:lnTo>
                    <a:pt x="4869074" y="0"/>
                  </a:lnTo>
                  <a:lnTo>
                    <a:pt x="4869074" y="2324067"/>
                  </a:lnTo>
                  <a:lnTo>
                    <a:pt x="0" y="2324067"/>
                  </a:lnTo>
                  <a:close/>
                </a:path>
              </a:pathLst>
            </a:custGeom>
            <a:solidFill>
              <a:srgbClr val="F7F6F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69074" cy="2343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53019" y="962027"/>
            <a:ext cx="1238196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0A2E76"/>
                </a:solidFill>
                <a:latin typeface="Kawkab Mono Heavy"/>
              </a:rPr>
              <a:t>Preliminary Results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1917145"/>
            <a:chOff x="0" y="0"/>
            <a:chExt cx="5012941" cy="546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12941" cy="546797"/>
            </a:xfrm>
            <a:custGeom>
              <a:avLst/>
              <a:gdLst/>
              <a:ahLst/>
              <a:cxnLst/>
              <a:rect l="l" t="t" r="r" b="b"/>
              <a:pathLst>
                <a:path w="5012941" h="546797">
                  <a:moveTo>
                    <a:pt x="0" y="0"/>
                  </a:moveTo>
                  <a:lnTo>
                    <a:pt x="5012941" y="0"/>
                  </a:lnTo>
                  <a:lnTo>
                    <a:pt x="5012941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012941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69DE60-73BD-B1DE-9ACD-C5B732928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07"/>
          <a:stretch/>
        </p:blipFill>
        <p:spPr>
          <a:xfrm>
            <a:off x="825930" y="2823128"/>
            <a:ext cx="16636140" cy="63829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9C5D0B-A5A2-DC55-1201-9426A0B4813A}"/>
              </a:ext>
            </a:extLst>
          </p:cNvPr>
          <p:cNvSpPr/>
          <p:nvPr/>
        </p:nvSpPr>
        <p:spPr>
          <a:xfrm>
            <a:off x="4114800" y="2628900"/>
            <a:ext cx="6629400" cy="685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964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8675"/>
            <a:ext cx="18288000" cy="8824193"/>
            <a:chOff x="0" y="0"/>
            <a:chExt cx="4869074" cy="2324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9074" cy="2324067"/>
            </a:xfrm>
            <a:custGeom>
              <a:avLst/>
              <a:gdLst/>
              <a:ahLst/>
              <a:cxnLst/>
              <a:rect l="l" t="t" r="r" b="b"/>
              <a:pathLst>
                <a:path w="4869074" h="2324067">
                  <a:moveTo>
                    <a:pt x="0" y="0"/>
                  </a:moveTo>
                  <a:lnTo>
                    <a:pt x="4869074" y="0"/>
                  </a:lnTo>
                  <a:lnTo>
                    <a:pt x="4869074" y="2324067"/>
                  </a:lnTo>
                  <a:lnTo>
                    <a:pt x="0" y="2324067"/>
                  </a:lnTo>
                  <a:close/>
                </a:path>
              </a:pathLst>
            </a:custGeom>
            <a:solidFill>
              <a:srgbClr val="F7F6F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69074" cy="2343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53019" y="962027"/>
            <a:ext cx="1238196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0A2E76"/>
                </a:solidFill>
                <a:latin typeface="Kawkab Mono Heavy"/>
              </a:rPr>
              <a:t>Preliminary Results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1917145"/>
            <a:chOff x="0" y="0"/>
            <a:chExt cx="5012941" cy="5467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12941" cy="546797"/>
            </a:xfrm>
            <a:custGeom>
              <a:avLst/>
              <a:gdLst/>
              <a:ahLst/>
              <a:cxnLst/>
              <a:rect l="l" t="t" r="r" b="b"/>
              <a:pathLst>
                <a:path w="5012941" h="546797">
                  <a:moveTo>
                    <a:pt x="0" y="0"/>
                  </a:moveTo>
                  <a:lnTo>
                    <a:pt x="5012941" y="0"/>
                  </a:lnTo>
                  <a:lnTo>
                    <a:pt x="5012941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012941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69DE60-73BD-B1DE-9ACD-C5B732928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07"/>
          <a:stretch/>
        </p:blipFill>
        <p:spPr>
          <a:xfrm>
            <a:off x="825930" y="2823128"/>
            <a:ext cx="16636140" cy="63829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9C5D0B-A5A2-DC55-1201-9426A0B4813A}"/>
              </a:ext>
            </a:extLst>
          </p:cNvPr>
          <p:cNvSpPr/>
          <p:nvPr/>
        </p:nvSpPr>
        <p:spPr>
          <a:xfrm>
            <a:off x="10820400" y="2628900"/>
            <a:ext cx="6477000" cy="685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50EEA686-2EAC-FDF0-CBAF-750005C19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60298"/>
            <a:ext cx="13106400" cy="93664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C6EF0E-6C2D-A017-3390-B01850A120EB}"/>
              </a:ext>
            </a:extLst>
          </p:cNvPr>
          <p:cNvSpPr/>
          <p:nvPr/>
        </p:nvSpPr>
        <p:spPr>
          <a:xfrm>
            <a:off x="6451800" y="1181100"/>
            <a:ext cx="1252800" cy="711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D1343-EDE0-D213-1B2B-1C316B726D9B}"/>
              </a:ext>
            </a:extLst>
          </p:cNvPr>
          <p:cNvSpPr/>
          <p:nvPr/>
        </p:nvSpPr>
        <p:spPr>
          <a:xfrm>
            <a:off x="7848600" y="1181100"/>
            <a:ext cx="1252800" cy="71100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968101-E011-9531-D1D3-72259473D41C}"/>
              </a:ext>
            </a:extLst>
          </p:cNvPr>
          <p:cNvSpPr/>
          <p:nvPr/>
        </p:nvSpPr>
        <p:spPr>
          <a:xfrm>
            <a:off x="12538702" y="1209675"/>
            <a:ext cx="966097" cy="720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55AF1-F989-4E91-5FAE-A1774B7922D1}"/>
              </a:ext>
            </a:extLst>
          </p:cNvPr>
          <p:cNvSpPr/>
          <p:nvPr/>
        </p:nvSpPr>
        <p:spPr>
          <a:xfrm>
            <a:off x="13639800" y="1219200"/>
            <a:ext cx="966097" cy="72000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7570B0-577D-EA06-B555-3E85764DB45B}"/>
              </a:ext>
            </a:extLst>
          </p:cNvPr>
          <p:cNvSpPr/>
          <p:nvPr/>
        </p:nvSpPr>
        <p:spPr>
          <a:xfrm>
            <a:off x="12621100" y="9283981"/>
            <a:ext cx="587348" cy="59210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78CDBD-A691-CC14-875B-2DE494FF63EB}"/>
              </a:ext>
            </a:extLst>
          </p:cNvPr>
          <p:cNvSpPr txBox="1"/>
          <p:nvPr/>
        </p:nvSpPr>
        <p:spPr>
          <a:xfrm>
            <a:off x="12595924" y="9426593"/>
            <a:ext cx="63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~26%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223CF4-1CFC-D33D-B66F-FB7158DE95CD}"/>
              </a:ext>
            </a:extLst>
          </p:cNvPr>
          <p:cNvSpPr/>
          <p:nvPr/>
        </p:nvSpPr>
        <p:spPr>
          <a:xfrm>
            <a:off x="13738252" y="9283981"/>
            <a:ext cx="587348" cy="59210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318126-F9B7-CE36-6426-2B760E6B85CD}"/>
              </a:ext>
            </a:extLst>
          </p:cNvPr>
          <p:cNvSpPr txBox="1"/>
          <p:nvPr/>
        </p:nvSpPr>
        <p:spPr>
          <a:xfrm>
            <a:off x="13713076" y="9426593"/>
            <a:ext cx="63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~23%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36A933-22DE-A502-2754-C978BAEE1D3F}"/>
              </a:ext>
            </a:extLst>
          </p:cNvPr>
          <p:cNvSpPr/>
          <p:nvPr/>
        </p:nvSpPr>
        <p:spPr>
          <a:xfrm>
            <a:off x="6691981" y="9283981"/>
            <a:ext cx="587348" cy="59210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95E078-D276-2B7A-4EB4-64FB5D869602}"/>
              </a:ext>
            </a:extLst>
          </p:cNvPr>
          <p:cNvSpPr/>
          <p:nvPr/>
        </p:nvSpPr>
        <p:spPr>
          <a:xfrm>
            <a:off x="8076010" y="9283981"/>
            <a:ext cx="587348" cy="59210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C9C17-56D2-1406-BF8D-AB0ED9FD607E}"/>
              </a:ext>
            </a:extLst>
          </p:cNvPr>
          <p:cNvSpPr txBox="1"/>
          <p:nvPr/>
        </p:nvSpPr>
        <p:spPr>
          <a:xfrm>
            <a:off x="6632058" y="9426593"/>
            <a:ext cx="707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~65%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C20507-02D8-8DE1-E445-9675D6B7171C}"/>
              </a:ext>
            </a:extLst>
          </p:cNvPr>
          <p:cNvSpPr txBox="1"/>
          <p:nvPr/>
        </p:nvSpPr>
        <p:spPr>
          <a:xfrm>
            <a:off x="7950584" y="943013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~52%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131496-CE10-1548-1B9F-E71E095784EB}"/>
              </a:ext>
            </a:extLst>
          </p:cNvPr>
          <p:cNvSpPr txBox="1"/>
          <p:nvPr/>
        </p:nvSpPr>
        <p:spPr>
          <a:xfrm>
            <a:off x="3721140" y="9443320"/>
            <a:ext cx="2097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Average Full Coverage:</a:t>
            </a:r>
          </a:p>
        </p:txBody>
      </p:sp>
    </p:spTree>
    <p:extLst>
      <p:ext uri="{BB962C8B-B14F-4D97-AF65-F5344CB8AC3E}">
        <p14:creationId xmlns:p14="http://schemas.microsoft.com/office/powerpoint/2010/main" val="165498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50EEA686-2EAC-FDF0-CBAF-750005C19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60298"/>
            <a:ext cx="13106400" cy="9366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5D7FEC-769C-B5FD-7712-31FDA04FAF7F}"/>
              </a:ext>
            </a:extLst>
          </p:cNvPr>
          <p:cNvSpPr/>
          <p:nvPr/>
        </p:nvSpPr>
        <p:spPr>
          <a:xfrm>
            <a:off x="3657599" y="3937000"/>
            <a:ext cx="5410200" cy="280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A514C9-8023-481F-4EC2-C8E8F11B87C6}"/>
              </a:ext>
            </a:extLst>
          </p:cNvPr>
          <p:cNvSpPr/>
          <p:nvPr/>
        </p:nvSpPr>
        <p:spPr>
          <a:xfrm>
            <a:off x="10134601" y="3848100"/>
            <a:ext cx="4495800" cy="28971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31024-7446-7065-2A68-B720DF612987}"/>
              </a:ext>
            </a:extLst>
          </p:cNvPr>
          <p:cNvSpPr/>
          <p:nvPr/>
        </p:nvSpPr>
        <p:spPr>
          <a:xfrm>
            <a:off x="10134601" y="1181101"/>
            <a:ext cx="4495800" cy="1981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48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blue and gray bars&#10;&#10;Description automatically generated">
            <a:extLst>
              <a:ext uri="{FF2B5EF4-FFF2-40B4-BE49-F238E27FC236}">
                <a16:creationId xmlns:a16="http://schemas.microsoft.com/office/drawing/2014/main" id="{D1E10C56-843B-AACA-28BD-8F645F3849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8" y="571500"/>
            <a:ext cx="12492332" cy="93914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3762301-50B2-644C-50E5-D755648022BF}"/>
              </a:ext>
            </a:extLst>
          </p:cNvPr>
          <p:cNvGrpSpPr/>
          <p:nvPr/>
        </p:nvGrpSpPr>
        <p:grpSpPr>
          <a:xfrm>
            <a:off x="13258800" y="2933700"/>
            <a:ext cx="4415132" cy="4866205"/>
            <a:chOff x="12344402" y="5304497"/>
            <a:chExt cx="4132148" cy="42460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1A6948-FB75-6CF3-090D-BF2B0DF44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10" r="81453"/>
            <a:stretch/>
          </p:blipFill>
          <p:spPr>
            <a:xfrm>
              <a:off x="12344402" y="5304497"/>
              <a:ext cx="1708046" cy="424601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8BA018-33FF-FF77-75B1-EDB623046171}"/>
                </a:ext>
              </a:extLst>
            </p:cNvPr>
            <p:cNvGrpSpPr/>
            <p:nvPr/>
          </p:nvGrpSpPr>
          <p:grpSpPr>
            <a:xfrm>
              <a:off x="14020800" y="5304497"/>
              <a:ext cx="2455750" cy="4246010"/>
              <a:chOff x="13783525" y="5304497"/>
              <a:chExt cx="2455750" cy="424601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686CE9-C800-6112-D076-972A2E2A14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426" r="15979"/>
              <a:stretch/>
            </p:blipFill>
            <p:spPr>
              <a:xfrm>
                <a:off x="15011400" y="5304497"/>
                <a:ext cx="1227875" cy="424601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C648998-13C9-4515-64A2-A35C409CAA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475" r="49931"/>
              <a:stretch/>
            </p:blipFill>
            <p:spPr>
              <a:xfrm>
                <a:off x="13783525" y="5304497"/>
                <a:ext cx="1227875" cy="4246010"/>
              </a:xfrm>
              <a:prstGeom prst="rect">
                <a:avLst/>
              </a:prstGeom>
            </p:spPr>
          </p:pic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F5F5AA8-851B-77CF-B399-3C72C2502487}"/>
              </a:ext>
            </a:extLst>
          </p:cNvPr>
          <p:cNvSpPr/>
          <p:nvPr/>
        </p:nvSpPr>
        <p:spPr>
          <a:xfrm>
            <a:off x="13258800" y="5143500"/>
            <a:ext cx="4415132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64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0304" y="7068379"/>
            <a:ext cx="8644613" cy="1820539"/>
            <a:chOff x="0" y="-19050"/>
            <a:chExt cx="2276771" cy="525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76771" cy="506628"/>
            </a:xfrm>
            <a:custGeom>
              <a:avLst/>
              <a:gdLst/>
              <a:ahLst/>
              <a:cxnLst/>
              <a:rect l="l" t="t" r="r" b="b"/>
              <a:pathLst>
                <a:path w="2276771" h="506628">
                  <a:moveTo>
                    <a:pt x="26867" y="0"/>
                  </a:moveTo>
                  <a:lnTo>
                    <a:pt x="2249903" y="0"/>
                  </a:lnTo>
                  <a:cubicBezTo>
                    <a:pt x="2264742" y="0"/>
                    <a:pt x="2276771" y="12029"/>
                    <a:pt x="2276771" y="26867"/>
                  </a:cubicBezTo>
                  <a:lnTo>
                    <a:pt x="2276771" y="479761"/>
                  </a:lnTo>
                  <a:cubicBezTo>
                    <a:pt x="2276771" y="494599"/>
                    <a:pt x="2264742" y="506628"/>
                    <a:pt x="2249903" y="506628"/>
                  </a:cubicBezTo>
                  <a:lnTo>
                    <a:pt x="26867" y="506628"/>
                  </a:lnTo>
                  <a:cubicBezTo>
                    <a:pt x="19742" y="506628"/>
                    <a:pt x="12908" y="503797"/>
                    <a:pt x="7869" y="498759"/>
                  </a:cubicBezTo>
                  <a:cubicBezTo>
                    <a:pt x="2831" y="493720"/>
                    <a:pt x="0" y="486886"/>
                    <a:pt x="0" y="479761"/>
                  </a:cubicBezTo>
                  <a:lnTo>
                    <a:pt x="0" y="26867"/>
                  </a:lnTo>
                  <a:cubicBezTo>
                    <a:pt x="0" y="12029"/>
                    <a:pt x="12029" y="0"/>
                    <a:pt x="26867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276771" cy="525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Variants that alter the function of these genes are known as </a:t>
              </a: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star-alleles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304" y="2380681"/>
            <a:ext cx="15874123" cy="1649758"/>
            <a:chOff x="0" y="0"/>
            <a:chExt cx="4180839" cy="4345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80839" cy="434504"/>
            </a:xfrm>
            <a:custGeom>
              <a:avLst/>
              <a:gdLst/>
              <a:ahLst/>
              <a:cxnLst/>
              <a:rect l="l" t="t" r="r" b="b"/>
              <a:pathLst>
                <a:path w="4180839" h="434504">
                  <a:moveTo>
                    <a:pt x="14631" y="0"/>
                  </a:moveTo>
                  <a:lnTo>
                    <a:pt x="4166208" y="0"/>
                  </a:lnTo>
                  <a:cubicBezTo>
                    <a:pt x="4174288" y="0"/>
                    <a:pt x="4180839" y="6551"/>
                    <a:pt x="4180839" y="14631"/>
                  </a:cubicBezTo>
                  <a:lnTo>
                    <a:pt x="4180839" y="419873"/>
                  </a:lnTo>
                  <a:cubicBezTo>
                    <a:pt x="4180839" y="423753"/>
                    <a:pt x="4179298" y="427475"/>
                    <a:pt x="4176554" y="430219"/>
                  </a:cubicBezTo>
                  <a:cubicBezTo>
                    <a:pt x="4173810" y="432963"/>
                    <a:pt x="4170088" y="434504"/>
                    <a:pt x="4166208" y="434504"/>
                  </a:cubicBezTo>
                  <a:lnTo>
                    <a:pt x="14631" y="434504"/>
                  </a:lnTo>
                  <a:cubicBezTo>
                    <a:pt x="10751" y="434504"/>
                    <a:pt x="7029" y="432963"/>
                    <a:pt x="4285" y="430219"/>
                  </a:cubicBezTo>
                  <a:cubicBezTo>
                    <a:pt x="1541" y="427475"/>
                    <a:pt x="0" y="423753"/>
                    <a:pt x="0" y="419873"/>
                  </a:cubicBezTo>
                  <a:lnTo>
                    <a:pt x="0" y="14631"/>
                  </a:lnTo>
                  <a:cubicBezTo>
                    <a:pt x="0" y="10751"/>
                    <a:pt x="1541" y="7029"/>
                    <a:pt x="4285" y="4285"/>
                  </a:cubicBezTo>
                  <a:cubicBezTo>
                    <a:pt x="7029" y="1541"/>
                    <a:pt x="10751" y="0"/>
                    <a:pt x="14631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180839" cy="453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Pharmacogenomics (or </a:t>
              </a: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PGx</a:t>
              </a: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) is a field of research that explores how genes influence drug response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6562" y="4421645"/>
            <a:ext cx="8644613" cy="2480024"/>
            <a:chOff x="0" y="-19050"/>
            <a:chExt cx="2276771" cy="5804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76771" cy="506628"/>
            </a:xfrm>
            <a:custGeom>
              <a:avLst/>
              <a:gdLst/>
              <a:ahLst/>
              <a:cxnLst/>
              <a:rect l="l" t="t" r="r" b="b"/>
              <a:pathLst>
                <a:path w="2276771" h="506628">
                  <a:moveTo>
                    <a:pt x="26867" y="0"/>
                  </a:moveTo>
                  <a:lnTo>
                    <a:pt x="2249903" y="0"/>
                  </a:lnTo>
                  <a:cubicBezTo>
                    <a:pt x="2264742" y="0"/>
                    <a:pt x="2276771" y="12029"/>
                    <a:pt x="2276771" y="26867"/>
                  </a:cubicBezTo>
                  <a:lnTo>
                    <a:pt x="2276771" y="479761"/>
                  </a:lnTo>
                  <a:cubicBezTo>
                    <a:pt x="2276771" y="494599"/>
                    <a:pt x="2264742" y="506628"/>
                    <a:pt x="2249903" y="506628"/>
                  </a:cubicBezTo>
                  <a:lnTo>
                    <a:pt x="26867" y="506628"/>
                  </a:lnTo>
                  <a:cubicBezTo>
                    <a:pt x="19742" y="506628"/>
                    <a:pt x="12908" y="503797"/>
                    <a:pt x="7869" y="498759"/>
                  </a:cubicBezTo>
                  <a:cubicBezTo>
                    <a:pt x="2831" y="493720"/>
                    <a:pt x="0" y="486886"/>
                    <a:pt x="0" y="479761"/>
                  </a:cubicBezTo>
                  <a:lnTo>
                    <a:pt x="0" y="26867"/>
                  </a:lnTo>
                  <a:cubicBezTo>
                    <a:pt x="0" y="12029"/>
                    <a:pt x="12029" y="0"/>
                    <a:pt x="26867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276771" cy="580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Pharmacogenes encode proteins that affect how drugs are processed in the body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387587" y="4497164"/>
            <a:ext cx="6656840" cy="4781660"/>
          </a:xfrm>
          <a:custGeom>
            <a:avLst/>
            <a:gdLst/>
            <a:ahLst/>
            <a:cxnLst/>
            <a:rect l="l" t="t" r="r" b="b"/>
            <a:pathLst>
              <a:path w="6656840" h="4781660">
                <a:moveTo>
                  <a:pt x="0" y="0"/>
                </a:moveTo>
                <a:lnTo>
                  <a:pt x="6656840" y="0"/>
                </a:lnTo>
                <a:lnTo>
                  <a:pt x="6656840" y="4781660"/>
                </a:lnTo>
                <a:lnTo>
                  <a:pt x="0" y="4781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699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TextBox 15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What is Pharmacogenomics?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0304" y="9869374"/>
            <a:ext cx="16610842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9"/>
              </a:lnSpc>
              <a:spcBef>
                <a:spcPct val="0"/>
              </a:spcBef>
            </a:pPr>
            <a:r>
              <a:rPr lang="en-US" sz="999" dirty="0">
                <a:solidFill>
                  <a:srgbClr val="0A2E76"/>
                </a:solidFill>
                <a:latin typeface="Kawkab Mono"/>
              </a:rPr>
              <a:t>Image Source: National Human Genome Research Institute. Pharmacogenomics [Internet]. [cited 2024 Feb 5]. Available from: https://www.genome.gov/dna-day/15-ways/pharmacogenomics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56659" y="3212193"/>
            <a:ext cx="13974681" cy="1931307"/>
            <a:chOff x="0" y="0"/>
            <a:chExt cx="3680574" cy="508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0575" cy="508657"/>
            </a:xfrm>
            <a:custGeom>
              <a:avLst/>
              <a:gdLst/>
              <a:ahLst/>
              <a:cxnLst/>
              <a:rect l="l" t="t" r="r" b="b"/>
              <a:pathLst>
                <a:path w="3680575" h="508657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492037"/>
                  </a:lnTo>
                  <a:cubicBezTo>
                    <a:pt x="3680575" y="501216"/>
                    <a:pt x="3673134" y="508657"/>
                    <a:pt x="3663955" y="508657"/>
                  </a:cubicBezTo>
                  <a:lnTo>
                    <a:pt x="16620" y="508657"/>
                  </a:lnTo>
                  <a:cubicBezTo>
                    <a:pt x="7441" y="508657"/>
                    <a:pt x="0" y="501216"/>
                    <a:pt x="0" y="492037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0574" cy="52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Less strict filtering methods resulted in the retention of more PGx variants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Impact of QC Filters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56659" y="5633420"/>
            <a:ext cx="13974681" cy="2003637"/>
            <a:chOff x="0" y="0"/>
            <a:chExt cx="3680574" cy="6332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0575" cy="633241"/>
            </a:xfrm>
            <a:custGeom>
              <a:avLst/>
              <a:gdLst/>
              <a:ahLst/>
              <a:cxnLst/>
              <a:rect l="l" t="t" r="r" b="b"/>
              <a:pathLst>
                <a:path w="3680575" h="633241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616621"/>
                  </a:lnTo>
                  <a:cubicBezTo>
                    <a:pt x="3680575" y="625800"/>
                    <a:pt x="3673134" y="633241"/>
                    <a:pt x="3663955" y="633241"/>
                  </a:cubicBezTo>
                  <a:lnTo>
                    <a:pt x="16620" y="633241"/>
                  </a:lnTo>
                  <a:cubicBezTo>
                    <a:pt x="7441" y="633241"/>
                    <a:pt x="0" y="625800"/>
                    <a:pt x="0" y="616621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0574" cy="652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However, there were </a:t>
              </a: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minimal differences </a:t>
              </a: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between standard and modified filtering outcomes post-imputation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380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0025" y="2479395"/>
            <a:ext cx="13974681" cy="1931307"/>
            <a:chOff x="0" y="0"/>
            <a:chExt cx="3680574" cy="508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0575" cy="508657"/>
            </a:xfrm>
            <a:custGeom>
              <a:avLst/>
              <a:gdLst/>
              <a:ahLst/>
              <a:cxnLst/>
              <a:rect l="l" t="t" r="r" b="b"/>
              <a:pathLst>
                <a:path w="3680575" h="508657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492037"/>
                  </a:lnTo>
                  <a:cubicBezTo>
                    <a:pt x="3680575" y="501216"/>
                    <a:pt x="3673134" y="508657"/>
                    <a:pt x="3663955" y="508657"/>
                  </a:cubicBezTo>
                  <a:lnTo>
                    <a:pt x="16620" y="508657"/>
                  </a:lnTo>
                  <a:cubicBezTo>
                    <a:pt x="7441" y="508657"/>
                    <a:pt x="0" y="501216"/>
                    <a:pt x="0" y="492037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0574" cy="52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Both 1000G and TOPMed had comparable overall gene coverage, excluding CYP2D6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Impact of Reference Panels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20025" y="7295159"/>
            <a:ext cx="13974685" cy="2088549"/>
            <a:chOff x="0" y="-19050"/>
            <a:chExt cx="3680575" cy="5500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80575" cy="531021"/>
            </a:xfrm>
            <a:custGeom>
              <a:avLst/>
              <a:gdLst/>
              <a:ahLst/>
              <a:cxnLst/>
              <a:rect l="l" t="t" r="r" b="b"/>
              <a:pathLst>
                <a:path w="3680575" h="531021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514401"/>
                  </a:lnTo>
                  <a:cubicBezTo>
                    <a:pt x="3680575" y="523580"/>
                    <a:pt x="3673134" y="531021"/>
                    <a:pt x="3663955" y="531021"/>
                  </a:cubicBezTo>
                  <a:lnTo>
                    <a:pt x="16620" y="531021"/>
                  </a:lnTo>
                  <a:cubicBezTo>
                    <a:pt x="7441" y="531021"/>
                    <a:pt x="0" y="523580"/>
                    <a:pt x="0" y="514401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680574" cy="550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Accounting for these differences, </a:t>
              </a: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1000G still exhibits superior coverage</a:t>
              </a:r>
              <a:endParaRPr lang="en-US" sz="2499" dirty="0">
                <a:solidFill>
                  <a:srgbClr val="0A2E76"/>
                </a:solidFill>
                <a:latin typeface="Kawkab Mono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20025" y="4614597"/>
            <a:ext cx="13974685" cy="2476667"/>
            <a:chOff x="0" y="-19050"/>
            <a:chExt cx="3680575" cy="6522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0575" cy="633241"/>
            </a:xfrm>
            <a:custGeom>
              <a:avLst/>
              <a:gdLst/>
              <a:ahLst/>
              <a:cxnLst/>
              <a:rect l="l" t="t" r="r" b="b"/>
              <a:pathLst>
                <a:path w="3680575" h="633241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616621"/>
                  </a:lnTo>
                  <a:cubicBezTo>
                    <a:pt x="3680575" y="625800"/>
                    <a:pt x="3673134" y="633241"/>
                    <a:pt x="3663955" y="633241"/>
                  </a:cubicBezTo>
                  <a:lnTo>
                    <a:pt x="16620" y="633241"/>
                  </a:lnTo>
                  <a:cubicBezTo>
                    <a:pt x="7441" y="633241"/>
                    <a:pt x="0" y="625800"/>
                    <a:pt x="0" y="616621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0574" cy="652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The discrepancies in CYP2D6 coverage can be partially attributed to differences in allele definitions between </a:t>
              </a:r>
            </a:p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GRCh37 and GRCh38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310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2230" y="3212193"/>
            <a:ext cx="14683540" cy="1931307"/>
            <a:chOff x="0" y="0"/>
            <a:chExt cx="3680574" cy="508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0575" cy="508657"/>
            </a:xfrm>
            <a:custGeom>
              <a:avLst/>
              <a:gdLst/>
              <a:ahLst/>
              <a:cxnLst/>
              <a:rect l="l" t="t" r="r" b="b"/>
              <a:pathLst>
                <a:path w="3680575" h="508657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492037"/>
                  </a:lnTo>
                  <a:cubicBezTo>
                    <a:pt x="3680575" y="501216"/>
                    <a:pt x="3673134" y="508657"/>
                    <a:pt x="3663955" y="508657"/>
                  </a:cubicBezTo>
                  <a:lnTo>
                    <a:pt x="16620" y="508657"/>
                  </a:lnTo>
                  <a:cubicBezTo>
                    <a:pt x="7441" y="508657"/>
                    <a:pt x="0" y="501216"/>
                    <a:pt x="0" y="492037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0574" cy="52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TOPMed excelled at imputing rare PGx variants (MAF &lt; 0.05) but struggled to impute more common ones (MAF &gt; 0.1)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Limitations of Reference Panels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02230" y="5643443"/>
            <a:ext cx="14683540" cy="1633656"/>
            <a:chOff x="0" y="-19050"/>
            <a:chExt cx="3680575" cy="7194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0575" cy="633241"/>
            </a:xfrm>
            <a:custGeom>
              <a:avLst/>
              <a:gdLst/>
              <a:ahLst/>
              <a:cxnLst/>
              <a:rect l="l" t="t" r="r" b="b"/>
              <a:pathLst>
                <a:path w="3680575" h="633241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616621"/>
                  </a:lnTo>
                  <a:cubicBezTo>
                    <a:pt x="3680575" y="625800"/>
                    <a:pt x="3673134" y="633241"/>
                    <a:pt x="3663955" y="633241"/>
                  </a:cubicBezTo>
                  <a:lnTo>
                    <a:pt x="16620" y="633241"/>
                  </a:lnTo>
                  <a:cubicBezTo>
                    <a:pt x="7441" y="633241"/>
                    <a:pt x="0" y="625800"/>
                    <a:pt x="0" y="616621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0574" cy="719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Both panels failed to impute nearly all tier 1 and tier 2 indels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30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222" y="3178645"/>
            <a:ext cx="8001002" cy="2193457"/>
            <a:chOff x="0" y="-19050"/>
            <a:chExt cx="3680575" cy="5753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0575" cy="508657"/>
            </a:xfrm>
            <a:custGeom>
              <a:avLst/>
              <a:gdLst/>
              <a:ahLst/>
              <a:cxnLst/>
              <a:rect l="l" t="t" r="r" b="b"/>
              <a:pathLst>
                <a:path w="3680575" h="508657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492037"/>
                  </a:lnTo>
                  <a:cubicBezTo>
                    <a:pt x="3680575" y="501216"/>
                    <a:pt x="3673134" y="508657"/>
                    <a:pt x="3663955" y="508657"/>
                  </a:cubicBezTo>
                  <a:lnTo>
                    <a:pt x="16620" y="508657"/>
                  </a:lnTo>
                  <a:cubicBezTo>
                    <a:pt x="7441" y="508657"/>
                    <a:pt x="0" y="501216"/>
                    <a:pt x="0" y="492037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0574" cy="57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GWAS dataset was primarily comprised of individuals with European ancestry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Limitations of Study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71222" y="6513056"/>
            <a:ext cx="8001000" cy="2037239"/>
            <a:chOff x="0" y="-19050"/>
            <a:chExt cx="3680575" cy="688069"/>
          </a:xfrm>
        </p:grpSpPr>
        <p:sp>
          <p:nvSpPr>
            <p:cNvPr id="13" name="Freeform 13"/>
            <p:cNvSpPr/>
            <p:nvPr/>
          </p:nvSpPr>
          <p:spPr>
            <a:xfrm>
              <a:off x="0" y="3131"/>
              <a:ext cx="3680575" cy="633241"/>
            </a:xfrm>
            <a:custGeom>
              <a:avLst/>
              <a:gdLst/>
              <a:ahLst/>
              <a:cxnLst/>
              <a:rect l="l" t="t" r="r" b="b"/>
              <a:pathLst>
                <a:path w="3680575" h="633241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616621"/>
                  </a:lnTo>
                  <a:cubicBezTo>
                    <a:pt x="3680575" y="625800"/>
                    <a:pt x="3673134" y="633241"/>
                    <a:pt x="3663955" y="633241"/>
                  </a:cubicBezTo>
                  <a:lnTo>
                    <a:pt x="16620" y="633241"/>
                  </a:lnTo>
                  <a:cubicBezTo>
                    <a:pt x="7441" y="633241"/>
                    <a:pt x="0" y="625800"/>
                    <a:pt x="0" y="616621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568965" cy="688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The Infinium GSA lacks coverage for several key PGx variants</a:t>
              </a:r>
            </a:p>
          </p:txBody>
        </p:sp>
      </p:grpSp>
      <p:pic>
        <p:nvPicPr>
          <p:cNvPr id="10" name="Picture 9" descr="A blue and white squares&#10;&#10;Description automatically generated with medium confidence">
            <a:extLst>
              <a:ext uri="{FF2B5EF4-FFF2-40B4-BE49-F238E27FC236}">
                <a16:creationId xmlns:a16="http://schemas.microsoft.com/office/drawing/2014/main" id="{7E79BB15-28D0-ADBC-2D92-627AF046B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332033"/>
            <a:ext cx="8825178" cy="7387540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16ACB0BE-E791-1C1E-0C02-8B1E6FF1F5C9}"/>
              </a:ext>
            </a:extLst>
          </p:cNvPr>
          <p:cNvSpPr txBox="1"/>
          <p:nvPr/>
        </p:nvSpPr>
        <p:spPr>
          <a:xfrm>
            <a:off x="1170304" y="9937269"/>
            <a:ext cx="17117696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99"/>
              </a:lnSpc>
              <a:spcBef>
                <a:spcPct val="0"/>
              </a:spcBef>
            </a:pPr>
            <a:r>
              <a:rPr lang="en-US" sz="999" dirty="0">
                <a:solidFill>
                  <a:srgbClr val="0A2E76"/>
                </a:solidFill>
                <a:latin typeface="Kawkab Mono"/>
              </a:rPr>
              <a:t>Image Source: Lenz C, Narang A,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Bousman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CA. Pharmacogenomic allele coverage of genome-wide genotyping arrays: a comparative analysis.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Pharmacogenet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Genomics. 2024 Feb 8; 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64E07EFD-186F-831F-4357-ACC42A69065B}"/>
              </a:ext>
            </a:extLst>
          </p:cNvPr>
          <p:cNvSpPr txBox="1"/>
          <p:nvPr/>
        </p:nvSpPr>
        <p:spPr>
          <a:xfrm>
            <a:off x="1447800" y="2510870"/>
            <a:ext cx="6398091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2500" dirty="0">
                <a:solidFill>
                  <a:srgbClr val="0A2E76"/>
                </a:solidFill>
                <a:latin typeface="Kawkab Mono Bold"/>
              </a:rPr>
              <a:t>Lack of Diversity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FBF48C90-0D49-78AE-605B-0A29801666A4}"/>
              </a:ext>
            </a:extLst>
          </p:cNvPr>
          <p:cNvSpPr txBox="1"/>
          <p:nvPr/>
        </p:nvSpPr>
        <p:spPr>
          <a:xfrm>
            <a:off x="1272675" y="5753895"/>
            <a:ext cx="6398091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2500" dirty="0">
                <a:solidFill>
                  <a:srgbClr val="0A2E76"/>
                </a:solidFill>
                <a:latin typeface="Kawkab Mono Bold"/>
              </a:rPr>
              <a:t>Genotyping Panel Constraint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8616DE-5B76-2DF8-B939-EF56129F72DC}"/>
              </a:ext>
            </a:extLst>
          </p:cNvPr>
          <p:cNvSpPr/>
          <p:nvPr/>
        </p:nvSpPr>
        <p:spPr>
          <a:xfrm>
            <a:off x="12569017" y="2974188"/>
            <a:ext cx="308783" cy="55221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D54AC1-66A8-642D-4552-427D7EBE6F34}"/>
              </a:ext>
            </a:extLst>
          </p:cNvPr>
          <p:cNvSpPr/>
          <p:nvPr/>
        </p:nvSpPr>
        <p:spPr>
          <a:xfrm>
            <a:off x="16230600" y="2974188"/>
            <a:ext cx="308783" cy="55221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5465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0025" y="2479395"/>
            <a:ext cx="13974681" cy="1931307"/>
            <a:chOff x="0" y="0"/>
            <a:chExt cx="3680574" cy="508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0575" cy="508657"/>
            </a:xfrm>
            <a:custGeom>
              <a:avLst/>
              <a:gdLst/>
              <a:ahLst/>
              <a:cxnLst/>
              <a:rect l="l" t="t" r="r" b="b"/>
              <a:pathLst>
                <a:path w="3680575" h="508657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492037"/>
                  </a:lnTo>
                  <a:cubicBezTo>
                    <a:pt x="3680575" y="501216"/>
                    <a:pt x="3673134" y="508657"/>
                    <a:pt x="3663955" y="508657"/>
                  </a:cubicBezTo>
                  <a:lnTo>
                    <a:pt x="16620" y="508657"/>
                  </a:lnTo>
                  <a:cubicBezTo>
                    <a:pt x="7441" y="508657"/>
                    <a:pt x="0" y="501216"/>
                    <a:pt x="0" y="492037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0574" cy="527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This study suggests that the 1000G imputation panel is more suitable for processing GWAS data for PGx applications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Conclusions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03982" y="6544731"/>
            <a:ext cx="13974685" cy="2088550"/>
            <a:chOff x="0" y="-19050"/>
            <a:chExt cx="3680575" cy="5500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80575" cy="531021"/>
            </a:xfrm>
            <a:custGeom>
              <a:avLst/>
              <a:gdLst/>
              <a:ahLst/>
              <a:cxnLst/>
              <a:rect l="l" t="t" r="r" b="b"/>
              <a:pathLst>
                <a:path w="3680575" h="531021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514401"/>
                  </a:lnTo>
                  <a:cubicBezTo>
                    <a:pt x="3680575" y="523580"/>
                    <a:pt x="3673134" y="531021"/>
                    <a:pt x="3663955" y="531021"/>
                  </a:cubicBezTo>
                  <a:lnTo>
                    <a:pt x="16620" y="531021"/>
                  </a:lnTo>
                  <a:cubicBezTo>
                    <a:pt x="7441" y="531021"/>
                    <a:pt x="0" y="523580"/>
                    <a:pt x="0" y="514401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680574" cy="550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Certain genotyping arrays may not be suitable for PGx applications, regardless of the QC or imputation methods used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20024" y="4823337"/>
            <a:ext cx="13974685" cy="1310764"/>
            <a:chOff x="0" y="-19050"/>
            <a:chExt cx="3680575" cy="7032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0575" cy="633241"/>
            </a:xfrm>
            <a:custGeom>
              <a:avLst/>
              <a:gdLst/>
              <a:ahLst/>
              <a:cxnLst/>
              <a:rect l="l" t="t" r="r" b="b"/>
              <a:pathLst>
                <a:path w="3680575" h="633241">
                  <a:moveTo>
                    <a:pt x="16620" y="0"/>
                  </a:moveTo>
                  <a:lnTo>
                    <a:pt x="3663955" y="0"/>
                  </a:lnTo>
                  <a:cubicBezTo>
                    <a:pt x="3668363" y="0"/>
                    <a:pt x="3672590" y="1751"/>
                    <a:pt x="3675707" y="4868"/>
                  </a:cubicBezTo>
                  <a:cubicBezTo>
                    <a:pt x="3678824" y="7985"/>
                    <a:pt x="3680575" y="12212"/>
                    <a:pt x="3680575" y="16620"/>
                  </a:cubicBezTo>
                  <a:lnTo>
                    <a:pt x="3680575" y="616621"/>
                  </a:lnTo>
                  <a:cubicBezTo>
                    <a:pt x="3680575" y="625800"/>
                    <a:pt x="3673134" y="633241"/>
                    <a:pt x="3663955" y="633241"/>
                  </a:cubicBezTo>
                  <a:lnTo>
                    <a:pt x="16620" y="633241"/>
                  </a:lnTo>
                  <a:cubicBezTo>
                    <a:pt x="7441" y="633241"/>
                    <a:pt x="0" y="625800"/>
                    <a:pt x="0" y="616621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0574" cy="70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However, imputation can be risky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222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23687" y="4594225"/>
            <a:ext cx="11640626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Thank You :)</a:t>
            </a:r>
            <a:endParaRPr lang="en-US" sz="6500" dirty="0">
              <a:solidFill>
                <a:srgbClr val="0A2E76"/>
              </a:solidFill>
              <a:latin typeface="Kawkab Mono Heav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27772" y="5463550"/>
            <a:ext cx="6417340" cy="1983937"/>
            <a:chOff x="0" y="0"/>
            <a:chExt cx="1690164" cy="6124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0164" cy="612409"/>
            </a:xfrm>
            <a:custGeom>
              <a:avLst/>
              <a:gdLst/>
              <a:ahLst/>
              <a:cxnLst/>
              <a:rect l="l" t="t" r="r" b="b"/>
              <a:pathLst>
                <a:path w="1690164" h="612409">
                  <a:moveTo>
                    <a:pt x="36192" y="0"/>
                  </a:moveTo>
                  <a:lnTo>
                    <a:pt x="1653972" y="0"/>
                  </a:lnTo>
                  <a:cubicBezTo>
                    <a:pt x="1663570" y="0"/>
                    <a:pt x="1672776" y="3813"/>
                    <a:pt x="1679563" y="10600"/>
                  </a:cubicBezTo>
                  <a:cubicBezTo>
                    <a:pt x="1686351" y="17388"/>
                    <a:pt x="1690164" y="26593"/>
                    <a:pt x="1690164" y="36192"/>
                  </a:cubicBezTo>
                  <a:lnTo>
                    <a:pt x="1690164" y="576217"/>
                  </a:lnTo>
                  <a:cubicBezTo>
                    <a:pt x="1690164" y="585816"/>
                    <a:pt x="1686351" y="595022"/>
                    <a:pt x="1679563" y="601809"/>
                  </a:cubicBezTo>
                  <a:cubicBezTo>
                    <a:pt x="1672776" y="608596"/>
                    <a:pt x="1663570" y="612409"/>
                    <a:pt x="1653972" y="612409"/>
                  </a:cubicBezTo>
                  <a:lnTo>
                    <a:pt x="36192" y="612409"/>
                  </a:lnTo>
                  <a:cubicBezTo>
                    <a:pt x="26593" y="612409"/>
                    <a:pt x="17388" y="608596"/>
                    <a:pt x="10600" y="601809"/>
                  </a:cubicBezTo>
                  <a:cubicBezTo>
                    <a:pt x="3813" y="595022"/>
                    <a:pt x="0" y="585816"/>
                    <a:pt x="0" y="576217"/>
                  </a:cubicBezTo>
                  <a:lnTo>
                    <a:pt x="0" y="36192"/>
                  </a:lnTo>
                  <a:cubicBezTo>
                    <a:pt x="0" y="26593"/>
                    <a:pt x="3813" y="17388"/>
                    <a:pt x="10600" y="10600"/>
                  </a:cubicBezTo>
                  <a:cubicBezTo>
                    <a:pt x="17388" y="3813"/>
                    <a:pt x="26593" y="0"/>
                    <a:pt x="36192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90164" cy="63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Tier 1</a:t>
              </a: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 alleles are the </a:t>
              </a: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minimum set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581" y="2691679"/>
            <a:ext cx="15782841" cy="1983937"/>
            <a:chOff x="0" y="-19050"/>
            <a:chExt cx="4156798" cy="5225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56797" cy="487721"/>
            </a:xfrm>
            <a:custGeom>
              <a:avLst/>
              <a:gdLst/>
              <a:ahLst/>
              <a:cxnLst/>
              <a:rect l="l" t="t" r="r" b="b"/>
              <a:pathLst>
                <a:path w="4156797" h="487721">
                  <a:moveTo>
                    <a:pt x="14716" y="0"/>
                  </a:moveTo>
                  <a:lnTo>
                    <a:pt x="4142082" y="0"/>
                  </a:lnTo>
                  <a:cubicBezTo>
                    <a:pt x="4145985" y="0"/>
                    <a:pt x="4149728" y="1550"/>
                    <a:pt x="4152487" y="4310"/>
                  </a:cubicBezTo>
                  <a:cubicBezTo>
                    <a:pt x="4155247" y="7070"/>
                    <a:pt x="4156797" y="10813"/>
                    <a:pt x="4156797" y="14716"/>
                  </a:cubicBezTo>
                  <a:lnTo>
                    <a:pt x="4156797" y="473006"/>
                  </a:lnTo>
                  <a:cubicBezTo>
                    <a:pt x="4156797" y="481133"/>
                    <a:pt x="4150209" y="487721"/>
                    <a:pt x="4142082" y="487721"/>
                  </a:cubicBezTo>
                  <a:lnTo>
                    <a:pt x="14716" y="487721"/>
                  </a:lnTo>
                  <a:cubicBezTo>
                    <a:pt x="10813" y="487721"/>
                    <a:pt x="7070" y="486171"/>
                    <a:pt x="4310" y="483411"/>
                  </a:cubicBezTo>
                  <a:cubicBezTo>
                    <a:pt x="1550" y="480652"/>
                    <a:pt x="0" y="476908"/>
                    <a:pt x="0" y="473006"/>
                  </a:cubicBezTo>
                  <a:lnTo>
                    <a:pt x="0" y="14716"/>
                  </a:lnTo>
                  <a:cubicBezTo>
                    <a:pt x="0" y="10813"/>
                    <a:pt x="1550" y="7070"/>
                    <a:pt x="4310" y="4310"/>
                  </a:cubicBezTo>
                  <a:cubicBezTo>
                    <a:pt x="7070" y="1550"/>
                    <a:pt x="10813" y="0"/>
                    <a:pt x="14716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156798" cy="522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The Association for Molecular Pathology (AMP) has identified several critical star (*)-alleles for PGx testing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47743" y="5463550"/>
            <a:ext cx="6417340" cy="2045651"/>
            <a:chOff x="0" y="0"/>
            <a:chExt cx="1690164" cy="6124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0164" cy="612409"/>
            </a:xfrm>
            <a:custGeom>
              <a:avLst/>
              <a:gdLst/>
              <a:ahLst/>
              <a:cxnLst/>
              <a:rect l="l" t="t" r="r" b="b"/>
              <a:pathLst>
                <a:path w="1690164" h="612409">
                  <a:moveTo>
                    <a:pt x="36192" y="0"/>
                  </a:moveTo>
                  <a:lnTo>
                    <a:pt x="1653972" y="0"/>
                  </a:lnTo>
                  <a:cubicBezTo>
                    <a:pt x="1663570" y="0"/>
                    <a:pt x="1672776" y="3813"/>
                    <a:pt x="1679563" y="10600"/>
                  </a:cubicBezTo>
                  <a:cubicBezTo>
                    <a:pt x="1686351" y="17388"/>
                    <a:pt x="1690164" y="26593"/>
                    <a:pt x="1690164" y="36192"/>
                  </a:cubicBezTo>
                  <a:lnTo>
                    <a:pt x="1690164" y="576217"/>
                  </a:lnTo>
                  <a:cubicBezTo>
                    <a:pt x="1690164" y="585816"/>
                    <a:pt x="1686351" y="595022"/>
                    <a:pt x="1679563" y="601809"/>
                  </a:cubicBezTo>
                  <a:cubicBezTo>
                    <a:pt x="1672776" y="608596"/>
                    <a:pt x="1663570" y="612409"/>
                    <a:pt x="1653972" y="612409"/>
                  </a:cubicBezTo>
                  <a:lnTo>
                    <a:pt x="36192" y="612409"/>
                  </a:lnTo>
                  <a:cubicBezTo>
                    <a:pt x="26593" y="612409"/>
                    <a:pt x="17388" y="608596"/>
                    <a:pt x="10600" y="601809"/>
                  </a:cubicBezTo>
                  <a:cubicBezTo>
                    <a:pt x="3813" y="595022"/>
                    <a:pt x="0" y="585816"/>
                    <a:pt x="0" y="576217"/>
                  </a:cubicBezTo>
                  <a:lnTo>
                    <a:pt x="0" y="36192"/>
                  </a:lnTo>
                  <a:cubicBezTo>
                    <a:pt x="0" y="26593"/>
                    <a:pt x="3813" y="17388"/>
                    <a:pt x="10600" y="10600"/>
                  </a:cubicBezTo>
                  <a:cubicBezTo>
                    <a:pt x="17388" y="3813"/>
                    <a:pt x="26593" y="0"/>
                    <a:pt x="36192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690164" cy="63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Tier 2 </a:t>
              </a: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alleles are </a:t>
              </a: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optional</a:t>
              </a:r>
              <a:endParaRPr lang="en-US" sz="2499" dirty="0">
                <a:solidFill>
                  <a:srgbClr val="0A2E76"/>
                </a:solidFill>
                <a:latin typeface="Kawkab Mono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A2E76"/>
                </a:solidFill>
                <a:latin typeface="Kawkab Mono Bold"/>
              </a:rPr>
              <a:t>What is Pharmacogenomics?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C3D6EF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750" y="2367701"/>
            <a:ext cx="15819232" cy="1251810"/>
            <a:chOff x="0" y="0"/>
            <a:chExt cx="4166382" cy="4152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6382" cy="415271"/>
            </a:xfrm>
            <a:custGeom>
              <a:avLst/>
              <a:gdLst/>
              <a:ahLst/>
              <a:cxnLst/>
              <a:rect l="l" t="t" r="r" b="b"/>
              <a:pathLst>
                <a:path w="4166382" h="415271">
                  <a:moveTo>
                    <a:pt x="14682" y="0"/>
                  </a:moveTo>
                  <a:lnTo>
                    <a:pt x="4151700" y="0"/>
                  </a:lnTo>
                  <a:cubicBezTo>
                    <a:pt x="4159809" y="0"/>
                    <a:pt x="4166382" y="6573"/>
                    <a:pt x="4166382" y="14682"/>
                  </a:cubicBezTo>
                  <a:lnTo>
                    <a:pt x="4166382" y="400589"/>
                  </a:lnTo>
                  <a:cubicBezTo>
                    <a:pt x="4166382" y="404483"/>
                    <a:pt x="4164835" y="408217"/>
                    <a:pt x="4162082" y="410971"/>
                  </a:cubicBezTo>
                  <a:cubicBezTo>
                    <a:pt x="4159328" y="413724"/>
                    <a:pt x="4155594" y="415271"/>
                    <a:pt x="4151700" y="415271"/>
                  </a:cubicBezTo>
                  <a:lnTo>
                    <a:pt x="14682" y="415271"/>
                  </a:lnTo>
                  <a:cubicBezTo>
                    <a:pt x="6573" y="415271"/>
                    <a:pt x="0" y="408698"/>
                    <a:pt x="0" y="400589"/>
                  </a:cubicBezTo>
                  <a:lnTo>
                    <a:pt x="0" y="14682"/>
                  </a:lnTo>
                  <a:cubicBezTo>
                    <a:pt x="0" y="10788"/>
                    <a:pt x="1547" y="7054"/>
                    <a:pt x="4300" y="4300"/>
                  </a:cubicBezTo>
                  <a:cubicBezTo>
                    <a:pt x="7054" y="1547"/>
                    <a:pt x="10788" y="0"/>
                    <a:pt x="14682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166382" cy="434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Array-based sequencing is the most popular sequencing method for GWAS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7750" y="3895676"/>
            <a:ext cx="15819232" cy="1644730"/>
            <a:chOff x="0" y="-19050"/>
            <a:chExt cx="4166382" cy="4331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66382" cy="414130"/>
            </a:xfrm>
            <a:custGeom>
              <a:avLst/>
              <a:gdLst/>
              <a:ahLst/>
              <a:cxnLst/>
              <a:rect l="l" t="t" r="r" b="b"/>
              <a:pathLst>
                <a:path w="4166382" h="414130">
                  <a:moveTo>
                    <a:pt x="14682" y="0"/>
                  </a:moveTo>
                  <a:lnTo>
                    <a:pt x="4151700" y="0"/>
                  </a:lnTo>
                  <a:cubicBezTo>
                    <a:pt x="4159809" y="0"/>
                    <a:pt x="4166382" y="6573"/>
                    <a:pt x="4166382" y="14682"/>
                  </a:cubicBezTo>
                  <a:lnTo>
                    <a:pt x="4166382" y="399448"/>
                  </a:lnTo>
                  <a:cubicBezTo>
                    <a:pt x="4166382" y="403342"/>
                    <a:pt x="4164835" y="407076"/>
                    <a:pt x="4162082" y="409829"/>
                  </a:cubicBezTo>
                  <a:cubicBezTo>
                    <a:pt x="4159328" y="412583"/>
                    <a:pt x="4155594" y="414130"/>
                    <a:pt x="4151700" y="414130"/>
                  </a:cubicBezTo>
                  <a:lnTo>
                    <a:pt x="14682" y="414130"/>
                  </a:lnTo>
                  <a:cubicBezTo>
                    <a:pt x="10788" y="414130"/>
                    <a:pt x="7054" y="412583"/>
                    <a:pt x="4300" y="409829"/>
                  </a:cubicBezTo>
                  <a:cubicBezTo>
                    <a:pt x="1547" y="407076"/>
                    <a:pt x="0" y="403342"/>
                    <a:pt x="0" y="399448"/>
                  </a:cubicBezTo>
                  <a:lnTo>
                    <a:pt x="0" y="14682"/>
                  </a:lnTo>
                  <a:cubicBezTo>
                    <a:pt x="0" y="10788"/>
                    <a:pt x="1547" y="7054"/>
                    <a:pt x="4300" y="4300"/>
                  </a:cubicBezTo>
                  <a:cubicBezTo>
                    <a:pt x="7054" y="1547"/>
                    <a:pt x="10788" y="0"/>
                    <a:pt x="14682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166382" cy="433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SNP arrays detect genetic variations by using DNA probes that bind to specific sequences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868896" y="5880614"/>
            <a:ext cx="10550207" cy="3647678"/>
          </a:xfrm>
          <a:custGeom>
            <a:avLst/>
            <a:gdLst/>
            <a:ahLst/>
            <a:cxnLst/>
            <a:rect l="l" t="t" r="r" b="b"/>
            <a:pathLst>
              <a:path w="10550207" h="3647678">
                <a:moveTo>
                  <a:pt x="0" y="0"/>
                </a:moveTo>
                <a:lnTo>
                  <a:pt x="10550206" y="0"/>
                </a:lnTo>
                <a:lnTo>
                  <a:pt x="10550206" y="3647678"/>
                </a:lnTo>
                <a:lnTo>
                  <a:pt x="0" y="364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A2E76"/>
                </a:solidFill>
                <a:latin typeface="Kawkab Mono Bold"/>
              </a:rPr>
              <a:t>Genomic Data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55593" y="9868500"/>
            <a:ext cx="9776817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  <a:spcBef>
                <a:spcPct val="0"/>
              </a:spcBef>
            </a:pPr>
            <a:r>
              <a:rPr lang="en-US" sz="999" dirty="0">
                <a:solidFill>
                  <a:srgbClr val="0A2E76"/>
                </a:solidFill>
                <a:latin typeface="Kawkab Mono"/>
              </a:rPr>
              <a:t>Image Source: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Conzone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SD,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Pantano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CG. Glass slides to DNA microarrays. Materials Today. 2004 Mar 1;7(3):20–6.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C3D6EF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Genomic Data Analysis</a:t>
            </a:r>
          </a:p>
        </p:txBody>
      </p:sp>
      <p:pic>
        <p:nvPicPr>
          <p:cNvPr id="18" name="Picture 17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3EBE910D-E745-7519-7B08-D386FDE3E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184952"/>
            <a:ext cx="13258800" cy="7508323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FC344616-EC41-7D89-B7DF-C986E0CB16FB}"/>
              </a:ext>
            </a:extLst>
          </p:cNvPr>
          <p:cNvSpPr txBox="1"/>
          <p:nvPr/>
        </p:nvSpPr>
        <p:spPr>
          <a:xfrm>
            <a:off x="585152" y="9893250"/>
            <a:ext cx="17117696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99"/>
              </a:lnSpc>
              <a:spcBef>
                <a:spcPct val="0"/>
              </a:spcBef>
            </a:pPr>
            <a:r>
              <a:rPr lang="en-US" sz="999" dirty="0">
                <a:solidFill>
                  <a:srgbClr val="0A2E76"/>
                </a:solidFill>
                <a:latin typeface="Kawkab Mono"/>
              </a:rPr>
              <a:t>Image Source: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Carress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H, Lawson DJ,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Elhaik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E. Population genetic considerations for using biobanks as international resources in the pandemic era and beyond. BMC Genomics. 2021 May 17;22(1).</a:t>
            </a:r>
          </a:p>
          <a:p>
            <a:pPr>
              <a:lnSpc>
                <a:spcPts val="1299"/>
              </a:lnSpc>
              <a:spcBef>
                <a:spcPct val="0"/>
              </a:spcBef>
            </a:pPr>
            <a:endParaRPr lang="en-US" sz="999" dirty="0">
              <a:solidFill>
                <a:srgbClr val="0A2E76"/>
              </a:solidFill>
              <a:latin typeface="Kawkab Mono"/>
            </a:endParaRPr>
          </a:p>
        </p:txBody>
      </p:sp>
    </p:spTree>
    <p:extLst>
      <p:ext uri="{BB962C8B-B14F-4D97-AF65-F5344CB8AC3E}">
        <p14:creationId xmlns:p14="http://schemas.microsoft.com/office/powerpoint/2010/main" val="90108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5">
            <a:extLst>
              <a:ext uri="{FF2B5EF4-FFF2-40B4-BE49-F238E27FC236}">
                <a16:creationId xmlns:a16="http://schemas.microsoft.com/office/drawing/2014/main" id="{56BD0B53-EF31-22FF-EF95-606999222C25}"/>
              </a:ext>
            </a:extLst>
          </p:cNvPr>
          <p:cNvGrpSpPr/>
          <p:nvPr/>
        </p:nvGrpSpPr>
        <p:grpSpPr>
          <a:xfrm>
            <a:off x="595796" y="3886693"/>
            <a:ext cx="7909616" cy="1642579"/>
            <a:chOff x="0" y="0"/>
            <a:chExt cx="4166382" cy="4152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EFF8294-BE97-662C-1D94-A47927129AFD}"/>
                </a:ext>
              </a:extLst>
            </p:cNvPr>
            <p:cNvSpPr/>
            <p:nvPr/>
          </p:nvSpPr>
          <p:spPr>
            <a:xfrm>
              <a:off x="0" y="0"/>
              <a:ext cx="4166382" cy="415271"/>
            </a:xfrm>
            <a:custGeom>
              <a:avLst/>
              <a:gdLst/>
              <a:ahLst/>
              <a:cxnLst/>
              <a:rect l="l" t="t" r="r" b="b"/>
              <a:pathLst>
                <a:path w="4166382" h="415271">
                  <a:moveTo>
                    <a:pt x="14682" y="0"/>
                  </a:moveTo>
                  <a:lnTo>
                    <a:pt x="4151700" y="0"/>
                  </a:lnTo>
                  <a:cubicBezTo>
                    <a:pt x="4159809" y="0"/>
                    <a:pt x="4166382" y="6573"/>
                    <a:pt x="4166382" y="14682"/>
                  </a:cubicBezTo>
                  <a:lnTo>
                    <a:pt x="4166382" y="400589"/>
                  </a:lnTo>
                  <a:cubicBezTo>
                    <a:pt x="4166382" y="404483"/>
                    <a:pt x="4164835" y="408217"/>
                    <a:pt x="4162082" y="410971"/>
                  </a:cubicBezTo>
                  <a:cubicBezTo>
                    <a:pt x="4159328" y="413724"/>
                    <a:pt x="4155594" y="415271"/>
                    <a:pt x="4151700" y="415271"/>
                  </a:cubicBezTo>
                  <a:lnTo>
                    <a:pt x="14682" y="415271"/>
                  </a:lnTo>
                  <a:cubicBezTo>
                    <a:pt x="6573" y="415271"/>
                    <a:pt x="0" y="408698"/>
                    <a:pt x="0" y="400589"/>
                  </a:cubicBezTo>
                  <a:lnTo>
                    <a:pt x="0" y="14682"/>
                  </a:lnTo>
                  <a:cubicBezTo>
                    <a:pt x="0" y="10788"/>
                    <a:pt x="1547" y="7054"/>
                    <a:pt x="4300" y="4300"/>
                  </a:cubicBezTo>
                  <a:cubicBezTo>
                    <a:pt x="7054" y="1547"/>
                    <a:pt x="10788" y="0"/>
                    <a:pt x="146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77702CF4-8F99-8C46-3CB2-6EDB19AD5BBC}"/>
                </a:ext>
              </a:extLst>
            </p:cNvPr>
            <p:cNvSpPr txBox="1"/>
            <p:nvPr/>
          </p:nvSpPr>
          <p:spPr>
            <a:xfrm>
              <a:off x="0" y="-19050"/>
              <a:ext cx="4166382" cy="434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blah</a:t>
              </a:r>
            </a:p>
          </p:txBody>
        </p:sp>
      </p:grpSp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1674247"/>
            <a:ext cx="9289576" cy="8612754"/>
            <a:chOff x="0" y="0"/>
            <a:chExt cx="2499119" cy="2314699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99119" cy="2314698"/>
            </a:xfrm>
            <a:custGeom>
              <a:avLst/>
              <a:gdLst/>
              <a:ahLst/>
              <a:cxnLst/>
              <a:rect l="l" t="t" r="r" b="b"/>
              <a:pathLst>
                <a:path w="2499119" h="2314698">
                  <a:moveTo>
                    <a:pt x="0" y="0"/>
                  </a:moveTo>
                  <a:lnTo>
                    <a:pt x="2499119" y="0"/>
                  </a:lnTo>
                  <a:lnTo>
                    <a:pt x="2499119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F7F6F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99119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9144000" y="1674248"/>
            <a:ext cx="9144000" cy="8612749"/>
            <a:chOff x="0" y="0"/>
            <a:chExt cx="2441480" cy="2314699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41480" cy="2314698"/>
            </a:xfrm>
            <a:custGeom>
              <a:avLst/>
              <a:gdLst/>
              <a:ahLst/>
              <a:cxnLst/>
              <a:rect l="l" t="t" r="r" b="b"/>
              <a:pathLst>
                <a:path w="2441480" h="2314698">
                  <a:moveTo>
                    <a:pt x="0" y="0"/>
                  </a:moveTo>
                  <a:lnTo>
                    <a:pt x="2441480" y="0"/>
                  </a:lnTo>
                  <a:lnTo>
                    <a:pt x="2441480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F7F6F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41480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9" name="Freeform 9"/>
            <p:cNvSpPr>
              <a:spLocks/>
            </p:cNvSpPr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>
              <a:spLocks/>
            </p:cNvSpPr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Data Preprocessing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8622" y="2759118"/>
            <a:ext cx="630291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500" dirty="0">
                <a:solidFill>
                  <a:srgbClr val="0A2E76"/>
                </a:solidFill>
                <a:latin typeface="Kawkab Mono Bold"/>
              </a:rPr>
              <a:t>QC Filtering</a:t>
            </a:r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AB78A505-2920-704C-DAFE-0D7D6F9E3813}"/>
              </a:ext>
            </a:extLst>
          </p:cNvPr>
          <p:cNvGrpSpPr/>
          <p:nvPr/>
        </p:nvGrpSpPr>
        <p:grpSpPr>
          <a:xfrm>
            <a:off x="638588" y="3631677"/>
            <a:ext cx="7866824" cy="1897594"/>
            <a:chOff x="0" y="-19050"/>
            <a:chExt cx="1838261" cy="679868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F51EA268-5694-DB15-8414-6957E4B93CAE}"/>
                </a:ext>
              </a:extLst>
            </p:cNvPr>
            <p:cNvSpPr/>
            <p:nvPr/>
          </p:nvSpPr>
          <p:spPr>
            <a:xfrm>
              <a:off x="0" y="0"/>
              <a:ext cx="1838261" cy="602910"/>
            </a:xfrm>
            <a:custGeom>
              <a:avLst/>
              <a:gdLst/>
              <a:ahLst/>
              <a:cxnLst/>
              <a:rect l="l" t="t" r="r" b="b"/>
              <a:pathLst>
                <a:path w="1838261" h="602910">
                  <a:moveTo>
                    <a:pt x="33276" y="0"/>
                  </a:moveTo>
                  <a:lnTo>
                    <a:pt x="1804985" y="0"/>
                  </a:lnTo>
                  <a:cubicBezTo>
                    <a:pt x="1813810" y="0"/>
                    <a:pt x="1822274" y="3506"/>
                    <a:pt x="1828515" y="9746"/>
                  </a:cubicBezTo>
                  <a:cubicBezTo>
                    <a:pt x="1834756" y="15987"/>
                    <a:pt x="1838261" y="24451"/>
                    <a:pt x="1838261" y="33276"/>
                  </a:cubicBezTo>
                  <a:lnTo>
                    <a:pt x="1838261" y="569634"/>
                  </a:lnTo>
                  <a:cubicBezTo>
                    <a:pt x="1838261" y="588012"/>
                    <a:pt x="1823363" y="602910"/>
                    <a:pt x="1804985" y="602910"/>
                  </a:cubicBezTo>
                  <a:lnTo>
                    <a:pt x="33276" y="602910"/>
                  </a:lnTo>
                  <a:cubicBezTo>
                    <a:pt x="14898" y="602910"/>
                    <a:pt x="0" y="588012"/>
                    <a:pt x="0" y="569634"/>
                  </a:cubicBezTo>
                  <a:lnTo>
                    <a:pt x="0" y="33276"/>
                  </a:lnTo>
                  <a:cubicBezTo>
                    <a:pt x="0" y="24451"/>
                    <a:pt x="3506" y="15987"/>
                    <a:pt x="9746" y="9746"/>
                  </a:cubicBezTo>
                  <a:cubicBezTo>
                    <a:pt x="15987" y="3506"/>
                    <a:pt x="24451" y="0"/>
                    <a:pt x="33276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pPr algn="ctr"/>
              <a:endParaRPr lang="en-CA" dirty="0"/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5FC6A6E2-C7BF-6669-0661-2510924A32D6}"/>
                </a:ext>
              </a:extLst>
            </p:cNvPr>
            <p:cNvSpPr txBox="1"/>
            <p:nvPr/>
          </p:nvSpPr>
          <p:spPr>
            <a:xfrm>
              <a:off x="0" y="-19050"/>
              <a:ext cx="1838261" cy="679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PGx variants often exhibit low allele frequencies within populations</a:t>
              </a: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398FEF64-CC03-D863-CA4F-7912C83DEA70}"/>
              </a:ext>
            </a:extLst>
          </p:cNvPr>
          <p:cNvGrpSpPr/>
          <p:nvPr/>
        </p:nvGrpSpPr>
        <p:grpSpPr>
          <a:xfrm>
            <a:off x="638588" y="5749936"/>
            <a:ext cx="7866824" cy="2442142"/>
            <a:chOff x="0" y="-19050"/>
            <a:chExt cx="1838261" cy="621960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CC09B78D-1B7B-C2C8-E1AE-B0525C726951}"/>
                </a:ext>
              </a:extLst>
            </p:cNvPr>
            <p:cNvSpPr/>
            <p:nvPr/>
          </p:nvSpPr>
          <p:spPr>
            <a:xfrm>
              <a:off x="0" y="0"/>
              <a:ext cx="1838261" cy="602910"/>
            </a:xfrm>
            <a:custGeom>
              <a:avLst/>
              <a:gdLst/>
              <a:ahLst/>
              <a:cxnLst/>
              <a:rect l="l" t="t" r="r" b="b"/>
              <a:pathLst>
                <a:path w="1838261" h="602910">
                  <a:moveTo>
                    <a:pt x="33276" y="0"/>
                  </a:moveTo>
                  <a:lnTo>
                    <a:pt x="1804985" y="0"/>
                  </a:lnTo>
                  <a:cubicBezTo>
                    <a:pt x="1813810" y="0"/>
                    <a:pt x="1822274" y="3506"/>
                    <a:pt x="1828515" y="9746"/>
                  </a:cubicBezTo>
                  <a:cubicBezTo>
                    <a:pt x="1834756" y="15987"/>
                    <a:pt x="1838261" y="24451"/>
                    <a:pt x="1838261" y="33276"/>
                  </a:cubicBezTo>
                  <a:lnTo>
                    <a:pt x="1838261" y="569634"/>
                  </a:lnTo>
                  <a:cubicBezTo>
                    <a:pt x="1838261" y="588012"/>
                    <a:pt x="1823363" y="602910"/>
                    <a:pt x="1804985" y="602910"/>
                  </a:cubicBezTo>
                  <a:lnTo>
                    <a:pt x="33276" y="602910"/>
                  </a:lnTo>
                  <a:cubicBezTo>
                    <a:pt x="14898" y="602910"/>
                    <a:pt x="0" y="588012"/>
                    <a:pt x="0" y="569634"/>
                  </a:cubicBezTo>
                  <a:lnTo>
                    <a:pt x="0" y="33276"/>
                  </a:lnTo>
                  <a:cubicBezTo>
                    <a:pt x="0" y="24451"/>
                    <a:pt x="3506" y="15987"/>
                    <a:pt x="9746" y="9746"/>
                  </a:cubicBezTo>
                  <a:cubicBezTo>
                    <a:pt x="15987" y="3506"/>
                    <a:pt x="24451" y="0"/>
                    <a:pt x="33276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pPr algn="ctr"/>
              <a:endParaRPr lang="en-CA" dirty="0"/>
            </a:p>
          </p:txBody>
        </p: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25CFB22C-C5AF-D9D2-809C-D9B46A9A8DEC}"/>
                </a:ext>
              </a:extLst>
            </p:cNvPr>
            <p:cNvSpPr txBox="1"/>
            <p:nvPr/>
          </p:nvSpPr>
          <p:spPr>
            <a:xfrm>
              <a:off x="0" y="-19050"/>
              <a:ext cx="1838261" cy="621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QC filters that are too strict could result in the loss of valuable data and introduce </a:t>
              </a: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false negatives</a:t>
              </a:r>
            </a:p>
          </p:txBody>
        </p:sp>
      </p:grpSp>
      <p:pic>
        <p:nvPicPr>
          <p:cNvPr id="14" name="Picture 13" descr="A screenshot of a screen&#10;&#10;Description automatically generated">
            <a:extLst>
              <a:ext uri="{FF2B5EF4-FFF2-40B4-BE49-F238E27FC236}">
                <a16:creationId xmlns:a16="http://schemas.microsoft.com/office/drawing/2014/main" id="{ECF767A9-0EE6-7E1E-976D-AE795B05A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122761"/>
            <a:ext cx="8411534" cy="54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4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5">
            <a:extLst>
              <a:ext uri="{FF2B5EF4-FFF2-40B4-BE49-F238E27FC236}">
                <a16:creationId xmlns:a16="http://schemas.microsoft.com/office/drawing/2014/main" id="{56BD0B53-EF31-22FF-EF95-606999222C25}"/>
              </a:ext>
            </a:extLst>
          </p:cNvPr>
          <p:cNvGrpSpPr/>
          <p:nvPr/>
        </p:nvGrpSpPr>
        <p:grpSpPr>
          <a:xfrm>
            <a:off x="595796" y="3886693"/>
            <a:ext cx="7909616" cy="1642579"/>
            <a:chOff x="0" y="0"/>
            <a:chExt cx="4166382" cy="4152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EFF8294-BE97-662C-1D94-A47927129AFD}"/>
                </a:ext>
              </a:extLst>
            </p:cNvPr>
            <p:cNvSpPr/>
            <p:nvPr/>
          </p:nvSpPr>
          <p:spPr>
            <a:xfrm>
              <a:off x="0" y="0"/>
              <a:ext cx="4166382" cy="415271"/>
            </a:xfrm>
            <a:custGeom>
              <a:avLst/>
              <a:gdLst/>
              <a:ahLst/>
              <a:cxnLst/>
              <a:rect l="l" t="t" r="r" b="b"/>
              <a:pathLst>
                <a:path w="4166382" h="415271">
                  <a:moveTo>
                    <a:pt x="14682" y="0"/>
                  </a:moveTo>
                  <a:lnTo>
                    <a:pt x="4151700" y="0"/>
                  </a:lnTo>
                  <a:cubicBezTo>
                    <a:pt x="4159809" y="0"/>
                    <a:pt x="4166382" y="6573"/>
                    <a:pt x="4166382" y="14682"/>
                  </a:cubicBezTo>
                  <a:lnTo>
                    <a:pt x="4166382" y="400589"/>
                  </a:lnTo>
                  <a:cubicBezTo>
                    <a:pt x="4166382" y="404483"/>
                    <a:pt x="4164835" y="408217"/>
                    <a:pt x="4162082" y="410971"/>
                  </a:cubicBezTo>
                  <a:cubicBezTo>
                    <a:pt x="4159328" y="413724"/>
                    <a:pt x="4155594" y="415271"/>
                    <a:pt x="4151700" y="415271"/>
                  </a:cubicBezTo>
                  <a:lnTo>
                    <a:pt x="14682" y="415271"/>
                  </a:lnTo>
                  <a:cubicBezTo>
                    <a:pt x="6573" y="415271"/>
                    <a:pt x="0" y="408698"/>
                    <a:pt x="0" y="400589"/>
                  </a:cubicBezTo>
                  <a:lnTo>
                    <a:pt x="0" y="14682"/>
                  </a:lnTo>
                  <a:cubicBezTo>
                    <a:pt x="0" y="10788"/>
                    <a:pt x="1547" y="7054"/>
                    <a:pt x="4300" y="4300"/>
                  </a:cubicBezTo>
                  <a:cubicBezTo>
                    <a:pt x="7054" y="1547"/>
                    <a:pt x="10788" y="0"/>
                    <a:pt x="1468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77702CF4-8F99-8C46-3CB2-6EDB19AD5BBC}"/>
                </a:ext>
              </a:extLst>
            </p:cNvPr>
            <p:cNvSpPr txBox="1"/>
            <p:nvPr/>
          </p:nvSpPr>
          <p:spPr>
            <a:xfrm>
              <a:off x="0" y="-19050"/>
              <a:ext cx="4166382" cy="434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blah</a:t>
              </a:r>
            </a:p>
          </p:txBody>
        </p:sp>
      </p:grpSp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1674247"/>
            <a:ext cx="9289576" cy="8612754"/>
            <a:chOff x="0" y="0"/>
            <a:chExt cx="2499119" cy="2314699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99119" cy="2314698"/>
            </a:xfrm>
            <a:custGeom>
              <a:avLst/>
              <a:gdLst/>
              <a:ahLst/>
              <a:cxnLst/>
              <a:rect l="l" t="t" r="r" b="b"/>
              <a:pathLst>
                <a:path w="2499119" h="2314698">
                  <a:moveTo>
                    <a:pt x="0" y="0"/>
                  </a:moveTo>
                  <a:lnTo>
                    <a:pt x="2499119" y="0"/>
                  </a:lnTo>
                  <a:lnTo>
                    <a:pt x="2499119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F7F6F8"/>
            </a:solidFill>
            <a:ln w="19050" cap="sq">
              <a:solidFill>
                <a:srgbClr val="0A2E76">
                  <a:alpha val="25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99119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9144000" y="1674248"/>
            <a:ext cx="9144000" cy="8612749"/>
            <a:chOff x="0" y="0"/>
            <a:chExt cx="2441480" cy="2314699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41480" cy="2314698"/>
            </a:xfrm>
            <a:custGeom>
              <a:avLst/>
              <a:gdLst/>
              <a:ahLst/>
              <a:cxnLst/>
              <a:rect l="l" t="t" r="r" b="b"/>
              <a:pathLst>
                <a:path w="2441480" h="2314698">
                  <a:moveTo>
                    <a:pt x="0" y="0"/>
                  </a:moveTo>
                  <a:lnTo>
                    <a:pt x="2441480" y="0"/>
                  </a:lnTo>
                  <a:lnTo>
                    <a:pt x="2441480" y="2314698"/>
                  </a:lnTo>
                  <a:lnTo>
                    <a:pt x="0" y="2314698"/>
                  </a:lnTo>
                  <a:close/>
                </a:path>
              </a:pathLst>
            </a:custGeom>
            <a:solidFill>
              <a:srgbClr val="F7F6F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19050"/>
              <a:ext cx="2441480" cy="2333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9" name="Freeform 9"/>
            <p:cNvSpPr>
              <a:spLocks/>
            </p:cNvSpPr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>
              <a:spLocks/>
            </p:cNvSpPr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Data Preprocessing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473DB-D240-3C18-A1EA-2E95446A2E34}"/>
              </a:ext>
            </a:extLst>
          </p:cNvPr>
          <p:cNvSpPr txBox="1"/>
          <p:nvPr/>
        </p:nvSpPr>
        <p:spPr>
          <a:xfrm>
            <a:off x="10708198" y="2759118"/>
            <a:ext cx="630291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500" dirty="0">
                <a:solidFill>
                  <a:srgbClr val="0A2E76"/>
                </a:solidFill>
                <a:latin typeface="Kawkab Mono Bold"/>
              </a:rPr>
              <a:t>Imputation</a:t>
            </a: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26C19976-0A20-55C8-74CC-B132F288E51A}"/>
              </a:ext>
            </a:extLst>
          </p:cNvPr>
          <p:cNvGrpSpPr/>
          <p:nvPr/>
        </p:nvGrpSpPr>
        <p:grpSpPr>
          <a:xfrm>
            <a:off x="9782588" y="3611692"/>
            <a:ext cx="7866824" cy="2442142"/>
            <a:chOff x="0" y="-19050"/>
            <a:chExt cx="1838261" cy="621960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F925D87-236C-A28F-1A29-6C5C86B37A48}"/>
                </a:ext>
              </a:extLst>
            </p:cNvPr>
            <p:cNvSpPr/>
            <p:nvPr/>
          </p:nvSpPr>
          <p:spPr>
            <a:xfrm>
              <a:off x="0" y="0"/>
              <a:ext cx="1838261" cy="602910"/>
            </a:xfrm>
            <a:custGeom>
              <a:avLst/>
              <a:gdLst/>
              <a:ahLst/>
              <a:cxnLst/>
              <a:rect l="l" t="t" r="r" b="b"/>
              <a:pathLst>
                <a:path w="1838261" h="602910">
                  <a:moveTo>
                    <a:pt x="33276" y="0"/>
                  </a:moveTo>
                  <a:lnTo>
                    <a:pt x="1804985" y="0"/>
                  </a:lnTo>
                  <a:cubicBezTo>
                    <a:pt x="1813810" y="0"/>
                    <a:pt x="1822274" y="3506"/>
                    <a:pt x="1828515" y="9746"/>
                  </a:cubicBezTo>
                  <a:cubicBezTo>
                    <a:pt x="1834756" y="15987"/>
                    <a:pt x="1838261" y="24451"/>
                    <a:pt x="1838261" y="33276"/>
                  </a:cubicBezTo>
                  <a:lnTo>
                    <a:pt x="1838261" y="569634"/>
                  </a:lnTo>
                  <a:cubicBezTo>
                    <a:pt x="1838261" y="588012"/>
                    <a:pt x="1823363" y="602910"/>
                    <a:pt x="1804985" y="602910"/>
                  </a:cubicBezTo>
                  <a:lnTo>
                    <a:pt x="33276" y="602910"/>
                  </a:lnTo>
                  <a:cubicBezTo>
                    <a:pt x="14898" y="602910"/>
                    <a:pt x="0" y="588012"/>
                    <a:pt x="0" y="569634"/>
                  </a:cubicBezTo>
                  <a:lnTo>
                    <a:pt x="0" y="33276"/>
                  </a:lnTo>
                  <a:cubicBezTo>
                    <a:pt x="0" y="24451"/>
                    <a:pt x="3506" y="15987"/>
                    <a:pt x="9746" y="9746"/>
                  </a:cubicBezTo>
                  <a:cubicBezTo>
                    <a:pt x="15987" y="3506"/>
                    <a:pt x="24451" y="0"/>
                    <a:pt x="33276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pPr algn="ctr"/>
              <a:endParaRPr lang="en-CA" dirty="0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3D7D5E63-6AA4-7D40-FF00-E1F3CBC0B7A0}"/>
                </a:ext>
              </a:extLst>
            </p:cNvPr>
            <p:cNvSpPr txBox="1"/>
            <p:nvPr/>
          </p:nvSpPr>
          <p:spPr>
            <a:xfrm>
              <a:off x="0" y="-19050"/>
              <a:ext cx="1838261" cy="621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Genotype imputation is a statistical method that utilizes patterns of inheritance to predict unobserved genotypes</a:t>
              </a:r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08AFA2EE-EB66-F90A-EA53-556CEB0F0B7B}"/>
              </a:ext>
            </a:extLst>
          </p:cNvPr>
          <p:cNvGrpSpPr/>
          <p:nvPr/>
        </p:nvGrpSpPr>
        <p:grpSpPr>
          <a:xfrm>
            <a:off x="9782588" y="6445848"/>
            <a:ext cx="7866824" cy="1746230"/>
            <a:chOff x="0" y="-19050"/>
            <a:chExt cx="1838261" cy="621960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2E25BE8-F389-626A-D919-4CD734A8F6C2}"/>
                </a:ext>
              </a:extLst>
            </p:cNvPr>
            <p:cNvSpPr/>
            <p:nvPr/>
          </p:nvSpPr>
          <p:spPr>
            <a:xfrm>
              <a:off x="0" y="0"/>
              <a:ext cx="1838261" cy="602910"/>
            </a:xfrm>
            <a:custGeom>
              <a:avLst/>
              <a:gdLst/>
              <a:ahLst/>
              <a:cxnLst/>
              <a:rect l="l" t="t" r="r" b="b"/>
              <a:pathLst>
                <a:path w="1838261" h="602910">
                  <a:moveTo>
                    <a:pt x="33276" y="0"/>
                  </a:moveTo>
                  <a:lnTo>
                    <a:pt x="1804985" y="0"/>
                  </a:lnTo>
                  <a:cubicBezTo>
                    <a:pt x="1813810" y="0"/>
                    <a:pt x="1822274" y="3506"/>
                    <a:pt x="1828515" y="9746"/>
                  </a:cubicBezTo>
                  <a:cubicBezTo>
                    <a:pt x="1834756" y="15987"/>
                    <a:pt x="1838261" y="24451"/>
                    <a:pt x="1838261" y="33276"/>
                  </a:cubicBezTo>
                  <a:lnTo>
                    <a:pt x="1838261" y="569634"/>
                  </a:lnTo>
                  <a:cubicBezTo>
                    <a:pt x="1838261" y="588012"/>
                    <a:pt x="1823363" y="602910"/>
                    <a:pt x="1804985" y="602910"/>
                  </a:cubicBezTo>
                  <a:lnTo>
                    <a:pt x="33276" y="602910"/>
                  </a:lnTo>
                  <a:cubicBezTo>
                    <a:pt x="14898" y="602910"/>
                    <a:pt x="0" y="588012"/>
                    <a:pt x="0" y="569634"/>
                  </a:cubicBezTo>
                  <a:lnTo>
                    <a:pt x="0" y="33276"/>
                  </a:lnTo>
                  <a:cubicBezTo>
                    <a:pt x="0" y="24451"/>
                    <a:pt x="3506" y="15987"/>
                    <a:pt x="9746" y="9746"/>
                  </a:cubicBezTo>
                  <a:cubicBezTo>
                    <a:pt x="15987" y="3506"/>
                    <a:pt x="24451" y="0"/>
                    <a:pt x="33276" y="0"/>
                  </a:cubicBezTo>
                  <a:close/>
                </a:path>
              </a:pathLst>
            </a:custGeom>
            <a:solidFill>
              <a:srgbClr val="EDEDED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pPr algn="ctr"/>
              <a:endParaRPr lang="en-CA" dirty="0"/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8598C2B5-4550-BD56-D07D-3CD1AA4B9437}"/>
                </a:ext>
              </a:extLst>
            </p:cNvPr>
            <p:cNvSpPr txBox="1"/>
            <p:nvPr/>
          </p:nvSpPr>
          <p:spPr>
            <a:xfrm>
              <a:off x="0" y="-19050"/>
              <a:ext cx="1838261" cy="621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The </a:t>
              </a: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reference panel </a:t>
              </a: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and the</a:t>
              </a:r>
              <a:r>
                <a:rPr lang="en-US" sz="2499" dirty="0">
                  <a:solidFill>
                    <a:srgbClr val="0A2E76"/>
                  </a:solidFill>
                  <a:latin typeface="Kawkab Mono Bold"/>
                </a:rPr>
                <a:t> imputation algorithm </a:t>
              </a: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both contribute to imputation accuracy</a:t>
              </a:r>
              <a:endParaRPr lang="en-US" sz="2499" dirty="0">
                <a:solidFill>
                  <a:srgbClr val="0A2E76"/>
                </a:solidFill>
                <a:latin typeface="Kawkab Mono Bold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CC944BA-77AA-9897-1A12-7F6DCD22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682" y="2275356"/>
            <a:ext cx="6541529" cy="7379819"/>
          </a:xfrm>
          <a:prstGeom prst="rect">
            <a:avLst/>
          </a:prstGeom>
        </p:spPr>
      </p:pic>
      <p:sp>
        <p:nvSpPr>
          <p:cNvPr id="19" name="TextBox 13">
            <a:extLst>
              <a:ext uri="{FF2B5EF4-FFF2-40B4-BE49-F238E27FC236}">
                <a16:creationId xmlns:a16="http://schemas.microsoft.com/office/drawing/2014/main" id="{D7B19696-9752-F6A4-5873-4F205AD4EAD5}"/>
              </a:ext>
            </a:extLst>
          </p:cNvPr>
          <p:cNvSpPr txBox="1"/>
          <p:nvPr/>
        </p:nvSpPr>
        <p:spPr>
          <a:xfrm>
            <a:off x="595796" y="9781611"/>
            <a:ext cx="8319604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  <a:spcBef>
                <a:spcPct val="0"/>
              </a:spcBef>
            </a:pPr>
            <a:r>
              <a:rPr lang="en-US" sz="999" dirty="0">
                <a:solidFill>
                  <a:srgbClr val="0A2E76"/>
                </a:solidFill>
                <a:latin typeface="Kawkab Mono"/>
              </a:rPr>
              <a:t>Image Source: Li Y, Willer C,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Sanna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S,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Abecasis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G. Genotype Imputation. Annu Rev Genomics Hum Genet. 2009;10:387–406.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165E03-D207-7B85-C914-6DD0232C6375}"/>
              </a:ext>
            </a:extLst>
          </p:cNvPr>
          <p:cNvSpPr/>
          <p:nvPr/>
        </p:nvSpPr>
        <p:spPr>
          <a:xfrm>
            <a:off x="2057400" y="2400300"/>
            <a:ext cx="2819400" cy="6303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155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dirty="0">
                <a:solidFill>
                  <a:srgbClr val="0A2E76"/>
                </a:solidFill>
                <a:latin typeface="Kawkab Mono Bold"/>
              </a:rPr>
              <a:t>Methodology Overview</a:t>
            </a:r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1F0D4FEE-1F46-B019-8211-329AC6038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49" y="2400300"/>
            <a:ext cx="12193702" cy="68589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17983"/>
            <a:ext cx="9278434" cy="4265608"/>
            <a:chOff x="0" y="0"/>
            <a:chExt cx="2443703" cy="11234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703" cy="1123452"/>
            </a:xfrm>
            <a:custGeom>
              <a:avLst/>
              <a:gdLst/>
              <a:ahLst/>
              <a:cxnLst/>
              <a:rect l="l" t="t" r="r" b="b"/>
              <a:pathLst>
                <a:path w="2443703" h="1123452">
                  <a:moveTo>
                    <a:pt x="25032" y="0"/>
                  </a:moveTo>
                  <a:lnTo>
                    <a:pt x="2418671" y="0"/>
                  </a:lnTo>
                  <a:cubicBezTo>
                    <a:pt x="2432496" y="0"/>
                    <a:pt x="2443703" y="11207"/>
                    <a:pt x="2443703" y="25032"/>
                  </a:cubicBezTo>
                  <a:lnTo>
                    <a:pt x="2443703" y="1098420"/>
                  </a:lnTo>
                  <a:cubicBezTo>
                    <a:pt x="2443703" y="1112245"/>
                    <a:pt x="2432496" y="1123452"/>
                    <a:pt x="2418671" y="1123452"/>
                  </a:cubicBezTo>
                  <a:lnTo>
                    <a:pt x="25032" y="1123452"/>
                  </a:lnTo>
                  <a:cubicBezTo>
                    <a:pt x="11207" y="1123452"/>
                    <a:pt x="0" y="1112245"/>
                    <a:pt x="0" y="1098420"/>
                  </a:cubicBezTo>
                  <a:lnTo>
                    <a:pt x="0" y="25032"/>
                  </a:lnTo>
                  <a:cubicBezTo>
                    <a:pt x="0" y="11207"/>
                    <a:pt x="11207" y="0"/>
                    <a:pt x="25032" y="0"/>
                  </a:cubicBezTo>
                  <a:close/>
                </a:path>
              </a:pathLst>
            </a:custGeom>
            <a:solidFill>
              <a:srgbClr val="F7F6F8"/>
            </a:solidFill>
            <a:ln w="19050" cap="rnd">
              <a:solidFill>
                <a:srgbClr val="0A2E76"/>
              </a:solidFill>
              <a:prstDash val="solid"/>
              <a:round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443703" cy="11425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Unfiltered genome-wide association data provided by the </a:t>
              </a:r>
              <a:r>
                <a:rPr lang="en-US" sz="2499" dirty="0" err="1">
                  <a:solidFill>
                    <a:srgbClr val="0A2E76"/>
                  </a:solidFill>
                  <a:latin typeface="Kawkab Mono"/>
                </a:rPr>
                <a:t>CLOZapine</a:t>
              </a: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 </a:t>
              </a:r>
              <a:r>
                <a:rPr lang="en-US" sz="2499" dirty="0" err="1">
                  <a:solidFill>
                    <a:srgbClr val="0A2E76"/>
                  </a:solidFill>
                  <a:latin typeface="Kawkab Mono"/>
                </a:rPr>
                <a:t>INternational</a:t>
              </a: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 (CLOZIN) consortium.</a:t>
              </a:r>
            </a:p>
            <a:p>
              <a:pPr algn="ctr">
                <a:lnSpc>
                  <a:spcPts val="3249"/>
                </a:lnSpc>
              </a:pPr>
              <a:endParaRPr lang="en-US" sz="2499" dirty="0">
                <a:solidFill>
                  <a:srgbClr val="0A2E76"/>
                </a:solidFill>
                <a:latin typeface="Kawkab Mono"/>
              </a:endParaRPr>
            </a:p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0A2E76"/>
                  </a:solidFill>
                  <a:latin typeface="Kawkab Mono"/>
                </a:rPr>
                <a:t>Participants were genotyped using Illumina’s Infinium Global Screening Array (GSA) V3.0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917145"/>
            <a:chOff x="0" y="0"/>
            <a:chExt cx="4902258" cy="546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2258" cy="546797"/>
            </a:xfrm>
            <a:custGeom>
              <a:avLst/>
              <a:gdLst/>
              <a:ahLst/>
              <a:cxnLst/>
              <a:rect l="l" t="t" r="r" b="b"/>
              <a:pathLst>
                <a:path w="4902258" h="546797">
                  <a:moveTo>
                    <a:pt x="0" y="0"/>
                  </a:moveTo>
                  <a:lnTo>
                    <a:pt x="4902258" y="0"/>
                  </a:lnTo>
                  <a:lnTo>
                    <a:pt x="4902258" y="546797"/>
                  </a:lnTo>
                  <a:lnTo>
                    <a:pt x="0" y="546797"/>
                  </a:lnTo>
                  <a:close/>
                </a:path>
              </a:pathLst>
            </a:custGeom>
            <a:solidFill>
              <a:srgbClr val="DDE1B8"/>
            </a:solidFill>
            <a:ln w="19050" cap="sq">
              <a:solidFill>
                <a:srgbClr val="0A2E76"/>
              </a:solidFill>
              <a:prstDash val="solid"/>
              <a:miter/>
            </a:ln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902258" cy="565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24150" y="2802945"/>
            <a:ext cx="6704334" cy="6095687"/>
          </a:xfrm>
          <a:custGeom>
            <a:avLst/>
            <a:gdLst/>
            <a:ahLst/>
            <a:cxnLst/>
            <a:rect l="l" t="t" r="r" b="b"/>
            <a:pathLst>
              <a:path w="6704334" h="6095687">
                <a:moveTo>
                  <a:pt x="0" y="0"/>
                </a:moveTo>
                <a:lnTo>
                  <a:pt x="6704334" y="0"/>
                </a:lnTo>
                <a:lnTo>
                  <a:pt x="6704334" y="6095688"/>
                </a:lnTo>
                <a:lnTo>
                  <a:pt x="0" y="609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1970479" y="593725"/>
            <a:ext cx="14347042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0A2E76"/>
                </a:solidFill>
                <a:latin typeface="Kawkab Mono Bold"/>
              </a:rPr>
              <a:t>Dataset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50BAD021-F35D-4AEA-9420-39ED04F8CA1C}"/>
              </a:ext>
            </a:extLst>
          </p:cNvPr>
          <p:cNvSpPr txBox="1"/>
          <p:nvPr/>
        </p:nvSpPr>
        <p:spPr>
          <a:xfrm>
            <a:off x="1517727" y="2845757"/>
            <a:ext cx="830037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500" dirty="0">
                <a:solidFill>
                  <a:srgbClr val="0A2E76"/>
                </a:solidFill>
                <a:latin typeface="Kawkab Mono Bold"/>
              </a:rPr>
              <a:t>GWAS Data</a:t>
            </a: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8C4D898A-0040-3943-32A1-6F388398894E}"/>
              </a:ext>
            </a:extLst>
          </p:cNvPr>
          <p:cNvSpPr txBox="1"/>
          <p:nvPr/>
        </p:nvSpPr>
        <p:spPr>
          <a:xfrm>
            <a:off x="209550" y="9693275"/>
            <a:ext cx="1786890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9"/>
              </a:lnSpc>
              <a:spcBef>
                <a:spcPct val="0"/>
              </a:spcBef>
            </a:pPr>
            <a:r>
              <a:rPr lang="en-US" sz="999" dirty="0">
                <a:solidFill>
                  <a:srgbClr val="0A2E76"/>
                </a:solidFill>
                <a:latin typeface="Kawkab Mono"/>
              </a:rPr>
              <a:t>Image Source: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Okhuijsen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-Pfeifer C, van der Horst MZ,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Bousman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CA, Lin B, van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Eijk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KR,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Ripke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S, et al. Genome-wide association analyses of symptom severity among clozapine-treated patients with schizophrenia spectrum disorders. </a:t>
            </a:r>
            <a:r>
              <a:rPr lang="en-US" sz="999" dirty="0" err="1">
                <a:solidFill>
                  <a:srgbClr val="0A2E76"/>
                </a:solidFill>
                <a:latin typeface="Kawkab Mono"/>
              </a:rPr>
              <a:t>Transl</a:t>
            </a:r>
            <a:r>
              <a:rPr lang="en-US" sz="999" dirty="0">
                <a:solidFill>
                  <a:srgbClr val="0A2E76"/>
                </a:solidFill>
                <a:latin typeface="Kawkab Mono"/>
              </a:rPr>
              <a:t> Psychiatry. 2022 Apr 7;12:145.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4905</TotalTime>
  <Words>2119</Words>
  <Application>Microsoft Office PowerPoint</Application>
  <PresentationFormat>Custom</PresentationFormat>
  <Paragraphs>254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Kawkab Mono Heavy</vt:lpstr>
      <vt:lpstr>Arial</vt:lpstr>
      <vt:lpstr>Calibri</vt:lpstr>
      <vt:lpstr>Aptos</vt:lpstr>
      <vt:lpstr>Kawkab Mono Bold</vt:lpstr>
      <vt:lpstr>Times New Roman</vt:lpstr>
      <vt:lpstr>Kawkab Mono</vt:lpstr>
      <vt:lpstr>SegoeUIVariable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MDSC 508 RIP Presentation</dc:title>
  <cp:lastModifiedBy>Courtney Lenz</cp:lastModifiedBy>
  <cp:revision>3</cp:revision>
  <dcterms:created xsi:type="dcterms:W3CDTF">2006-08-16T00:00:00Z</dcterms:created>
  <dcterms:modified xsi:type="dcterms:W3CDTF">2024-04-05T20:58:58Z</dcterms:modified>
  <dc:identifier>DAF7yzd_ur4</dc:identifier>
</cp:coreProperties>
</file>